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7/20/2020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20,</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130900952"/>
              </p:ext>
            </p:extLst>
          </p:nvPr>
        </p:nvGraphicFramePr>
        <p:xfrm>
          <a:off x="110617" y="813856"/>
          <a:ext cx="8937521" cy="3715331"/>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1" kern="1200" dirty="0">
                          <a:solidFill>
                            <a:schemeClr val="tx1"/>
                          </a:solidFill>
                          <a:effectLst/>
                          <a:latin typeface="+mn-lt"/>
                          <a:ea typeface="+mn-ea"/>
                          <a:cs typeface="+mn-cs"/>
                        </a:rPr>
                        <a:t>Take Action Now: COVID-19 Financial Relief Advocacy</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The impact of COVID-19 is like nothing our health system has experienced. While Congress has provided some relief for COVID-19 expenses and related losses, more is needed. As Trinity Health President and Chief Executive Officer Mike Slubowski points out in his new video, your voice truly matters. Please look for information about how you can take action and let your legislators know additional funding is needed to support our industry during this pandemic.</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Support the Team</a:t>
                      </a:r>
                    </a:p>
                    <a:p>
                      <a:r>
                        <a:rPr lang="en-US" sz="1000" kern="1200" dirty="0">
                          <a:solidFill>
                            <a:schemeClr val="tx1"/>
                          </a:solidFill>
                          <a:effectLst/>
                          <a:latin typeface="+mn-lt"/>
                          <a:ea typeface="+mn-ea"/>
                          <a:cs typeface="+mn-cs"/>
                        </a:rPr>
                        <a:t>Be there to support your team regardless of issues or past differences. Be accessible, show some empathy, listen with intent. Show the colleague you care. Listen if they’ve made a mistake, or if they are just burned out from the day. A listening ear goes a long way. Be positive, as much as you can. Create a positive climate, positive relationships, and positive feedback. Research shows a five positive to every one negative remark is a healthy ratio for better productivity, a safer environment, lower turnover and better overall mental safety.</a:t>
                      </a:r>
                    </a:p>
                    <a:p>
                      <a:pPr marL="117475" marR="0" lvl="0" indent="0">
                        <a:lnSpc>
                          <a:spcPct val="110000"/>
                        </a:lnSpc>
                        <a:spcBef>
                          <a:spcPts val="0"/>
                        </a:spcBef>
                        <a:spcAft>
                          <a:spcPts val="0"/>
                        </a:spcAft>
                        <a:buFont typeface="Symbol" panose="05050102010706020507" pitchFamily="18" charset="2"/>
                        <a:buNone/>
                      </a:pPr>
                      <a:endParaRPr lang="en-US" sz="1000" b="0" i="0" kern="1200" dirty="0">
                        <a:solidFill>
                          <a:schemeClr val="tx1"/>
                        </a:solidFill>
                        <a:effectLst/>
                        <a:highlight>
                          <a:srgbClr val="00FFFF"/>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e6ab4244-9723-42db-8dd8-af501f8ebc00"/>
    <ds:schemaRef ds:uri="http://schemas.openxmlformats.org/package/2006/metadata/core-properties"/>
    <ds:schemaRef ds:uri="http://schemas.microsoft.com/office/infopath/2007/PartnerControls"/>
    <ds:schemaRef ds:uri="2f9963b4-3c35-4578-b1ba-a166f880c2d2"/>
    <ds:schemaRef ds:uri="http://purl.org/dc/terms/"/>
  </ds:schemaRefs>
</ds:datastoreItem>
</file>

<file path=customXml/itemProps3.xml><?xml version="1.0" encoding="utf-8"?>
<ds:datastoreItem xmlns:ds="http://schemas.openxmlformats.org/officeDocument/2006/customXml" ds:itemID="{D27A1D6B-AF24-45C8-9030-570C3FA1D9D7}"/>
</file>

<file path=docProps/app.xml><?xml version="1.0" encoding="utf-8"?>
<Properties xmlns="http://schemas.openxmlformats.org/officeDocument/2006/extended-properties" xmlns:vt="http://schemas.openxmlformats.org/officeDocument/2006/docPropsVTypes">
  <Template>TrinityHealth_PPTtemplate.potx</Template>
  <TotalTime>3152</TotalTime>
  <Words>296</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292</cp:revision>
  <cp:lastPrinted>2015-03-20T16:41:08Z</cp:lastPrinted>
  <dcterms:created xsi:type="dcterms:W3CDTF">2015-06-01T18:54:58Z</dcterms:created>
  <dcterms:modified xsi:type="dcterms:W3CDTF">2020-07-20T15:30:20Z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