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Seyrig" initials="MS" lastIdx="1" clrIdx="0">
    <p:extLst>
      <p:ext uri="{19B8F6BF-5375-455C-9EA6-DF929625EA0E}">
        <p15:presenceInfo xmlns:p15="http://schemas.microsoft.com/office/powerpoint/2012/main" userId="S::Maria.Seyrig@trinity-health.org::3b0b81da-6ae4-4764-8342-c6f403b609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431"/>
    <a:srgbClr val="A7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8"/>
    <p:restoredTop sz="94694"/>
  </p:normalViewPr>
  <p:slideViewPr>
    <p:cSldViewPr snapToGrid="0" snapToObjects="1">
      <p:cViewPr varScale="1">
        <p:scale>
          <a:sx n="56" d="100"/>
          <a:sy n="56" d="100"/>
        </p:scale>
        <p:origin x="24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1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3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5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7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6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2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6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7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1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8443-0139-4946-8035-A3C5916816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9E0E-33C1-1745-994D-40030A09D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E19C6CD1-A714-F44B-A65E-29E48D6C3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7"/>
          <a:stretch/>
        </p:blipFill>
        <p:spPr>
          <a:xfrm>
            <a:off x="-1" y="-67235"/>
            <a:ext cx="7772400" cy="999432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2661544-E42C-9B44-8435-33ECAA904B10}"/>
              </a:ext>
            </a:extLst>
          </p:cNvPr>
          <p:cNvSpPr/>
          <p:nvPr/>
        </p:nvSpPr>
        <p:spPr>
          <a:xfrm>
            <a:off x="284992" y="2112668"/>
            <a:ext cx="7202415" cy="777135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SAFETY OF OUR RESIDENTS</a:t>
            </a: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STOP: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DO NOT ENTER THE BUILDING</a:t>
            </a:r>
            <a:endParaRPr lang="en-US" sz="33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 Black" panose="020B0A04020102020204" pitchFamily="34" charset="0"/>
                <a:cs typeface="Arial" panose="020B0604020202020204" pitchFamily="34" charset="0"/>
              </a:rPr>
              <a:t>Unless: </a:t>
            </a:r>
          </a:p>
          <a:p>
            <a:r>
              <a:rPr lang="en-US" sz="3000" b="1" dirty="0">
                <a:latin typeface="Arial Black" panose="020B0A04020102020204" pitchFamily="34" charset="0"/>
                <a:cs typeface="Arial" panose="020B0604020202020204" pitchFamily="34" charset="0"/>
              </a:rPr>
              <a:t>You have received prior approval due to a compassionate care situation, such as end-of-life care</a:t>
            </a:r>
          </a:p>
          <a:p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If you are a compassionate care visitor, you must check in with reception for screening before your visit. If the receptionist is not available, call the nursing station at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</a:t>
            </a:r>
          </a:p>
          <a:p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ALL DELIVERIES MUST BE SCREENED </a:t>
            </a:r>
            <a:br>
              <a:rPr lang="en-US" sz="2400" b="1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AT RECEPTION – NO EXCEPTIONS!!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AE3008-23D6-473D-B372-0DF646533D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270" y="9310866"/>
            <a:ext cx="1584215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4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E19C6CD1-A714-F44B-A65E-29E48D6C3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7"/>
          <a:stretch/>
        </p:blipFill>
        <p:spPr>
          <a:xfrm>
            <a:off x="-1" y="-67235"/>
            <a:ext cx="7772400" cy="999432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2661544-E42C-9B44-8435-33ECAA904B10}"/>
              </a:ext>
            </a:extLst>
          </p:cNvPr>
          <p:cNvSpPr/>
          <p:nvPr/>
        </p:nvSpPr>
        <p:spPr>
          <a:xfrm>
            <a:off x="284992" y="2112668"/>
            <a:ext cx="7202415" cy="818685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 rtl="1"/>
            <a:r>
              <a:rPr lang="ar-SA" sz="6000" b="1" dirty="0">
                <a:solidFill>
                  <a:srgbClr val="FF0000"/>
                </a:solidFill>
              </a:rPr>
              <a:t>توقف:</a:t>
            </a:r>
            <a:endParaRPr lang="en-US" sz="6000" b="1" dirty="0">
              <a:solidFill>
                <a:srgbClr val="FF0000"/>
              </a:solidFill>
            </a:endParaRPr>
          </a:p>
          <a:p>
            <a:pPr algn="ctr" rtl="1"/>
            <a:r>
              <a:rPr lang="ar-SA" sz="6000" b="1" dirty="0"/>
              <a:t>من اجل سلامة نزلائنا</a:t>
            </a:r>
            <a:endParaRPr lang="en-US" sz="6000" b="1" dirty="0"/>
          </a:p>
          <a:p>
            <a:pPr algn="ctr" rtl="1"/>
            <a:r>
              <a:rPr lang="ar-SA" sz="5400" b="1" dirty="0"/>
              <a:t>لا تدخل إلى هذا المبنى</a:t>
            </a:r>
            <a:endParaRPr lang="en-US" sz="5400" b="1" dirty="0"/>
          </a:p>
          <a:p>
            <a:pPr algn="r" rtl="1"/>
            <a:r>
              <a:rPr lang="ar-SA" sz="3600" b="1" dirty="0"/>
              <a:t>الا إذا:</a:t>
            </a:r>
            <a:endParaRPr lang="en-US" sz="3600" b="1" dirty="0"/>
          </a:p>
          <a:p>
            <a:pPr algn="r" rtl="1"/>
            <a:r>
              <a:rPr lang="ar-SA" sz="3600" b="1" dirty="0"/>
              <a:t>لديك موافقة مسبقة تتعلق بوضع انساني كالعناية الرحيمة في "نهاية الحياة"</a:t>
            </a:r>
            <a:endParaRPr lang="en-US" sz="3600" b="1" dirty="0"/>
          </a:p>
          <a:p>
            <a:pPr algn="r" rtl="1"/>
            <a:r>
              <a:rPr lang="ar-SA" sz="3200" dirty="0"/>
              <a:t>إذا كنت أنت من "الزائرين الرحيمين"، يجب عليك مراجعة مكتب الاستقبال لفحصك قبل الزيارة.</a:t>
            </a:r>
            <a:endParaRPr lang="en-US" sz="3200" dirty="0"/>
          </a:p>
          <a:p>
            <a:pPr algn="r" rtl="1"/>
            <a:r>
              <a:rPr lang="ar-SA" sz="3200" dirty="0"/>
              <a:t>إذا لم يكن الموظف المسؤول متواجداً، الرجاء الاتصال بوحدة التمريض على الرقم</a:t>
            </a:r>
            <a:r>
              <a:rPr lang="en-US" sz="3200" dirty="0"/>
              <a:t>  </a:t>
            </a:r>
            <a:r>
              <a:rPr lang="ar-SA" sz="3200" dirty="0"/>
              <a:t> _______________</a:t>
            </a:r>
            <a:endParaRPr lang="en-US" sz="3200" dirty="0"/>
          </a:p>
          <a:p>
            <a:pPr algn="r" rtl="1"/>
            <a:endParaRPr lang="en-US" sz="1600" dirty="0"/>
          </a:p>
          <a:p>
            <a:pPr algn="ctr" rtl="1"/>
            <a:r>
              <a:rPr lang="ar-SA" sz="3200" b="1" dirty="0"/>
              <a:t>يتوجب فحص جميع موصلي الطلبات عند قسم الاستقبال دون أي استثناء</a:t>
            </a:r>
            <a:endParaRPr lang="en-US" sz="3200" b="1" dirty="0"/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AE3008-23D6-473D-B372-0DF646533D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270" y="9310866"/>
            <a:ext cx="1584215" cy="6162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DE5ADE-ABAF-4977-B611-4054685B8A05}"/>
              </a:ext>
            </a:extLst>
          </p:cNvPr>
          <p:cNvSpPr txBox="1"/>
          <p:nvPr/>
        </p:nvSpPr>
        <p:spPr>
          <a:xfrm>
            <a:off x="284992" y="1280160"/>
            <a:ext cx="5445248" cy="646331"/>
          </a:xfrm>
          <a:prstGeom prst="rect">
            <a:avLst/>
          </a:prstGeom>
          <a:solidFill>
            <a:srgbClr val="E0843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3600" b="1"/>
              <a:t>تحذير للزائرين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3071124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79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Olina Le</dc:creator>
  <cp:lastModifiedBy>Paul Girard</cp:lastModifiedBy>
  <cp:revision>28</cp:revision>
  <cp:lastPrinted>2020-03-15T18:41:51Z</cp:lastPrinted>
  <dcterms:created xsi:type="dcterms:W3CDTF">2020-03-03T18:08:33Z</dcterms:created>
  <dcterms:modified xsi:type="dcterms:W3CDTF">2020-03-24T14:14:42Z</dcterms:modified>
</cp:coreProperties>
</file>