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57" r:id="rId6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4565B"/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8" d="100"/>
          <a:sy n="18" d="100"/>
        </p:scale>
        <p:origin x="261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1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1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6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4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8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4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5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9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8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6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7FC485-5C84-44E7-BABD-3E2F1EA13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945600" cy="329183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8E7347-2C9D-2C4B-A527-4F32E59D74E2}"/>
              </a:ext>
            </a:extLst>
          </p:cNvPr>
          <p:cNvSpPr txBox="1"/>
          <p:nvPr/>
        </p:nvSpPr>
        <p:spPr>
          <a:xfrm>
            <a:off x="17856737" y="30904579"/>
            <a:ext cx="2962000" cy="744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35" dirty="0">
                <a:latin typeface="Arial" panose="020B0604020202020204" pitchFamily="34" charset="0"/>
                <a:cs typeface="Arial" panose="020B0604020202020204" pitchFamily="34" charset="0"/>
              </a:rPr>
              <a:t>RHM Logo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7600C3-C328-604C-A245-83B6F948B61F}"/>
              </a:ext>
            </a:extLst>
          </p:cNvPr>
          <p:cNvSpPr/>
          <p:nvPr/>
        </p:nvSpPr>
        <p:spPr>
          <a:xfrm>
            <a:off x="1463040" y="11826027"/>
            <a:ext cx="19355697" cy="31393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For patients experiencing fever or upper respiratory symptoms, &lt;LOCAL INSTRUCTIONS HERE &gt;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3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7FC485-5C84-44E7-BABD-3E2F1EA13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945600" cy="329183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8E7347-2C9D-2C4B-A527-4F32E59D74E2}"/>
              </a:ext>
            </a:extLst>
          </p:cNvPr>
          <p:cNvSpPr txBox="1"/>
          <p:nvPr/>
        </p:nvSpPr>
        <p:spPr>
          <a:xfrm>
            <a:off x="17856737" y="30904579"/>
            <a:ext cx="2962000" cy="744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35" dirty="0">
                <a:latin typeface="Arial" panose="020B0604020202020204" pitchFamily="34" charset="0"/>
                <a:cs typeface="Arial" panose="020B0604020202020204" pitchFamily="34" charset="0"/>
              </a:rPr>
              <a:t>RHM Logo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7600C3-C328-604C-A245-83B6F948B61F}"/>
              </a:ext>
            </a:extLst>
          </p:cNvPr>
          <p:cNvSpPr/>
          <p:nvPr/>
        </p:nvSpPr>
        <p:spPr>
          <a:xfrm>
            <a:off x="1463040" y="11826027"/>
            <a:ext cx="19355697" cy="313932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For patients experiencing fever or upper respiratory symptoms, &lt;LOCAL INSTRUCTIONS HERE &gt;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1E4BD0-D917-4EEF-A8DC-B7D4E08964CC}"/>
              </a:ext>
            </a:extLst>
          </p:cNvPr>
          <p:cNvSpPr txBox="1"/>
          <p:nvPr/>
        </p:nvSpPr>
        <p:spPr>
          <a:xfrm>
            <a:off x="2808515" y="2230321"/>
            <a:ext cx="4245429" cy="144655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4400" b="1" dirty="0"/>
              <a:t>يرجى الانتباه</a:t>
            </a:r>
            <a:endParaRPr lang="en-US" sz="4400" b="1" dirty="0"/>
          </a:p>
          <a:p>
            <a:pPr algn="ctr"/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A8D58D-DFE2-4C75-8E0C-DBE320E3B9EC}"/>
              </a:ext>
            </a:extLst>
          </p:cNvPr>
          <p:cNvSpPr txBox="1"/>
          <p:nvPr/>
        </p:nvSpPr>
        <p:spPr>
          <a:xfrm>
            <a:off x="2547259" y="6988629"/>
            <a:ext cx="4898571" cy="156966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3200" b="1" dirty="0"/>
              <a:t>يتوجب على كل من يدخل إلى هذا المبنى قراءة المعلومات التالية</a:t>
            </a:r>
            <a:endParaRPr lang="en-US" sz="3200" b="1" dirty="0"/>
          </a:p>
          <a:p>
            <a:pPr algn="ctr"/>
            <a:endParaRPr 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99CC2F-FBCB-4E63-A4A0-0DD8B5A5F8FA}"/>
              </a:ext>
            </a:extLst>
          </p:cNvPr>
          <p:cNvSpPr txBox="1"/>
          <p:nvPr/>
        </p:nvSpPr>
        <p:spPr>
          <a:xfrm>
            <a:off x="9339945" y="943201"/>
            <a:ext cx="12017829" cy="9325630"/>
          </a:xfrm>
          <a:prstGeom prst="rect">
            <a:avLst/>
          </a:prstGeom>
          <a:solidFill>
            <a:srgbClr val="54565B"/>
          </a:solidFill>
        </p:spPr>
        <p:txBody>
          <a:bodyPr wrap="square" rtlCol="0">
            <a:spAutoFit/>
          </a:bodyPr>
          <a:lstStyle/>
          <a:p>
            <a:pPr algn="r"/>
            <a:r>
              <a:rPr lang="ar-SA" sz="12000" dirty="0">
                <a:solidFill>
                  <a:schemeClr val="bg1"/>
                </a:solidFill>
              </a:rPr>
              <a:t>الرجاء عدم الدخول إذا كنت تعاني من </a:t>
            </a:r>
            <a:r>
              <a:rPr lang="ar-SA" sz="12000" dirty="0">
                <a:solidFill>
                  <a:srgbClr val="FFFF00"/>
                </a:solidFill>
              </a:rPr>
              <a:t>ارتفاع</a:t>
            </a:r>
            <a:r>
              <a:rPr lang="ar-SA" sz="12000" dirty="0">
                <a:solidFill>
                  <a:schemeClr val="bg1"/>
                </a:solidFill>
              </a:rPr>
              <a:t> </a:t>
            </a:r>
            <a:r>
              <a:rPr lang="ar-SA" sz="12000" dirty="0">
                <a:solidFill>
                  <a:srgbClr val="FFFF00"/>
                </a:solidFill>
              </a:rPr>
              <a:t>بالحرارة </a:t>
            </a:r>
            <a:r>
              <a:rPr lang="ar-SA" sz="12000" dirty="0">
                <a:solidFill>
                  <a:schemeClr val="bg1"/>
                </a:solidFill>
              </a:rPr>
              <a:t>و أعراض تنفسية </a:t>
            </a:r>
            <a:r>
              <a:rPr lang="ar-SA" sz="12000" dirty="0">
                <a:solidFill>
                  <a:srgbClr val="FFFF00"/>
                </a:solidFill>
              </a:rPr>
              <a:t>كالسعال و صعوبة التنفس</a:t>
            </a:r>
            <a:r>
              <a:rPr lang="ar-SA" sz="12000" dirty="0">
                <a:solidFill>
                  <a:schemeClr val="bg1"/>
                </a:solidFill>
              </a:rPr>
              <a:t>.</a:t>
            </a:r>
            <a:endParaRPr lang="en-US" sz="120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27A17C-B57A-4261-9453-C1BF3B61B01B}"/>
              </a:ext>
            </a:extLst>
          </p:cNvPr>
          <p:cNvSpPr txBox="1"/>
          <p:nvPr/>
        </p:nvSpPr>
        <p:spPr>
          <a:xfrm>
            <a:off x="1463040" y="11826027"/>
            <a:ext cx="19355697" cy="3785652"/>
          </a:xfrm>
          <a:prstGeom prst="rect">
            <a:avLst/>
          </a:prstGeom>
          <a:solidFill>
            <a:srgbClr val="FFF200"/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SA" sz="8000" b="1" dirty="0"/>
              <a:t>يجب على المرضى الذين يعانون من الأعراض المذكورة أعلاه :</a:t>
            </a:r>
            <a:endParaRPr lang="en-US" sz="8000" b="1" dirty="0"/>
          </a:p>
          <a:p>
            <a:pPr algn="r"/>
            <a:r>
              <a:rPr lang="ar-SA" sz="8000" b="1" dirty="0"/>
              <a:t>________________________________</a:t>
            </a:r>
            <a:endParaRPr lang="en-US" sz="8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6681F6-A627-45BA-81A2-A464541475A1}"/>
              </a:ext>
            </a:extLst>
          </p:cNvPr>
          <p:cNvSpPr txBox="1"/>
          <p:nvPr/>
        </p:nvSpPr>
        <p:spPr>
          <a:xfrm>
            <a:off x="1463040" y="17896116"/>
            <a:ext cx="19355697" cy="4524315"/>
          </a:xfrm>
          <a:prstGeom prst="rect">
            <a:avLst/>
          </a:prstGeom>
          <a:solidFill>
            <a:srgbClr val="54565B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9600" b="1" dirty="0">
                <a:solidFill>
                  <a:schemeClr val="bg1"/>
                </a:solidFill>
              </a:rPr>
              <a:t>هذا المركز مخصص فقط للمرضى الذين بحاجة لعلاج حالات غير متعلقة بالأعراض المذكورة أعلاه </a:t>
            </a:r>
            <a:endParaRPr lang="en-US" sz="96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5922C-B60D-4784-B648-9A70325549D3}"/>
              </a:ext>
            </a:extLst>
          </p:cNvPr>
          <p:cNvSpPr txBox="1"/>
          <p:nvPr/>
        </p:nvSpPr>
        <p:spPr>
          <a:xfrm>
            <a:off x="1126864" y="23447829"/>
            <a:ext cx="19691874" cy="563231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SA" sz="12000" b="1" dirty="0"/>
              <a:t>بسمح لدخول المرضى دون أي أعراض تنفسية أو ارتفاع حرارة، أو من لديهم موعد لعناية وقائية فقط</a:t>
            </a:r>
            <a:endParaRPr lang="en-US" sz="12000" b="1" dirty="0"/>
          </a:p>
        </p:txBody>
      </p:sp>
    </p:spTree>
    <p:extLst>
      <p:ext uri="{BB962C8B-B14F-4D97-AF65-F5344CB8AC3E}">
        <p14:creationId xmlns:p14="http://schemas.microsoft.com/office/powerpoint/2010/main" val="100350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DA9552EB982E4CAB76551908DBC1A3" ma:contentTypeVersion="4" ma:contentTypeDescription="Create a new document." ma:contentTypeScope="" ma:versionID="aa50565986a85ddaecb8861401572d39">
  <xsd:schema xmlns:xsd="http://www.w3.org/2001/XMLSchema" xmlns:xs="http://www.w3.org/2001/XMLSchema" xmlns:p="http://schemas.microsoft.com/office/2006/metadata/properties" xmlns:ns2="ec867502-0e82-4829-b249-2a41f605d49a" targetNamespace="http://schemas.microsoft.com/office/2006/metadata/properties" ma:root="true" ma:fieldsID="7ce98f7b8808976f79270404524f09e9" ns2:_="">
    <xsd:import namespace="ec867502-0e82-4829-b249-2a41f605d4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67502-0e82-4829-b249-2a41f605d4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CE0C98-241A-4332-9255-F00BC7F25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67502-0e82-4829-b249-2a41f605d4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4E80D0-4C0A-473A-9635-1EA4997C04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30C735-F61D-4578-8F1A-D92F5F50068F}">
  <ds:schemaRefs>
    <ds:schemaRef ds:uri="http://purl.org/dc/terms/"/>
    <ds:schemaRef ds:uri="ec867502-0e82-4829-b249-2a41f605d49a"/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105</Words>
  <Application>Microsoft Office PowerPoint</Application>
  <PresentationFormat>Custom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cottonem@trinity-health.org</dc:creator>
  <cp:lastModifiedBy>Paul Girard</cp:lastModifiedBy>
  <cp:revision>23</cp:revision>
  <dcterms:created xsi:type="dcterms:W3CDTF">2020-03-03T18:22:05Z</dcterms:created>
  <dcterms:modified xsi:type="dcterms:W3CDTF">2020-03-24T14:16:37Z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0x0101006EDA9552EB982E4CAB76551908DBC1A3</vt:lpwstr>
  </property>
</Properties>
</file>