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4663"/>
  </p:normalViewPr>
  <p:slideViewPr>
    <p:cSldViewPr snapToGrid="0">
      <p:cViewPr varScale="1">
        <p:scale>
          <a:sx n="100" d="100"/>
          <a:sy n="100" d="100"/>
        </p:scale>
        <p:origin x="644" y="56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9" y="473800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6147" y="229506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493634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June 1,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458776"/>
              </p:ext>
            </p:extLst>
          </p:nvPr>
        </p:nvGraphicFramePr>
        <p:xfrm>
          <a:off x="159834" y="810515"/>
          <a:ext cx="8824332" cy="3695947"/>
        </p:xfrm>
        <a:graphic>
          <a:graphicData uri="http://schemas.openxmlformats.org/drawingml/2006/table">
            <a:tbl>
              <a:tblPr firstRow="1" firstCol="1" bandRow="1"/>
              <a:tblGrid>
                <a:gridCol w="4337932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7424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348976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</a:t>
                      </a:r>
                      <a:r>
                        <a:rPr lang="en-US" sz="1100" b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Leader Please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49662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Advocacy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Trinity Health continues to advocate for Federal relief funding to ensure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front-line health care providers have the resources they need during the COVID-19 pandemic and for care of all patients. The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eAdvocacy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campaign provides an opportunity to ask legislators to forgive Medicare Advanced Payment loans as a way to provide financial relief to health care systems meeting the needs of COVID-19 patients across the nation. The response has been strong with more than 4,700 advocates sending 14,000 messages to more than 200 members of Congress representing 33 states. </a:t>
                      </a:r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Seek Assistance from </a:t>
                      </a:r>
                      <a:r>
                        <a:rPr lang="en-US" sz="1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Carebridge</a:t>
                      </a:r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Stress and Anxiety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are many helpful treatment approaches that can lead to a reduction in the experience of anxiety reactions while also encouraging increased tolerance for managing uncertainty. The approaches may include a focus on healthy lifestyles that include rest, nutrition and exercise, counseling using cognitive-behavioral therapy, and the practice of mindfulness. In some situations, medication under the guidance of a doctor can also be helpful. For additional assistance with anticipatory anxiety related to health concerns, contact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Carebridge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 800-437-0911.</a:t>
                      </a: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89451C-B86D-43F5-AA06-34D722258368}">
  <ds:schemaRefs>
    <ds:schemaRef ds:uri="http://purl.org/dc/terms/"/>
    <ds:schemaRef ds:uri="http://purl.org/dc/elements/1.1/"/>
    <ds:schemaRef ds:uri="http://schemas.microsoft.com/office/2006/documentManagement/types"/>
    <ds:schemaRef ds:uri="2f9963b4-3c35-4578-b1ba-a166f880c2d2"/>
    <ds:schemaRef ds:uri="e6ab4244-9723-42db-8dd8-af501f8ebc00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36D4E0E-160B-4641-BAFF-9E0083E321CC}"/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1598</TotalTime>
  <Words>287</Words>
  <Application>Microsoft Office PowerPoint</Application>
  <PresentationFormat>On-screen Show (16:9)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Maria L. Seyrig</cp:lastModifiedBy>
  <cp:revision>154</cp:revision>
  <cp:lastPrinted>2015-03-20T16:41:08Z</cp:lastPrinted>
  <dcterms:created xsi:type="dcterms:W3CDTF">2015-06-01T18:54:58Z</dcterms:created>
  <dcterms:modified xsi:type="dcterms:W3CDTF">2020-06-01T13:45:15Z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