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6/10/2020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6/10/2020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10</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050219567"/>
              </p:ext>
            </p:extLst>
          </p:nvPr>
        </p:nvGraphicFramePr>
        <p:xfrm>
          <a:off x="159834" y="810515"/>
          <a:ext cx="8824332" cy="38307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Clinical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kern="1200" dirty="0">
                          <a:solidFill>
                            <a:schemeClr val="tx1"/>
                          </a:solidFill>
                          <a:effectLst/>
                          <a:latin typeface="+mn-lt"/>
                          <a:ea typeface="+mn-ea"/>
                          <a:cs typeface="+mn-cs"/>
                        </a:rPr>
                        <a:t>Trinity Health has provided guidance around how to manage a patient requiring hospitalization and refusing a COVID-19 test: </a:t>
                      </a:r>
                      <a:endParaRPr lang="en-US" sz="1800" b="0" i="0" u="none" strike="noStrike" kern="1200" baseline="0" dirty="0">
                        <a:solidFill>
                          <a:schemeClr val="tx1"/>
                        </a:solidFill>
                        <a:latin typeface="+mn-lt"/>
                        <a:ea typeface="+mn-ea"/>
                        <a:cs typeface="+mn-cs"/>
                      </a:endParaRPr>
                    </a:p>
                    <a:p>
                      <a:r>
                        <a:rPr lang="en-US" sz="1000" b="0" i="0" u="none" strike="noStrike" kern="1200" baseline="0">
                          <a:solidFill>
                            <a:schemeClr val="tx1"/>
                          </a:solidFill>
                          <a:latin typeface="+mn-lt"/>
                          <a:ea typeface="+mn-ea"/>
                          <a:cs typeface="+mn-cs"/>
                        </a:rPr>
                        <a:t>Ensure </a:t>
                      </a:r>
                      <a:r>
                        <a:rPr lang="en-US" sz="1000" b="0" i="0" u="none" strike="noStrike" kern="1200" baseline="0" dirty="0">
                          <a:solidFill>
                            <a:schemeClr val="tx1"/>
                          </a:solidFill>
                          <a:latin typeface="+mn-lt"/>
                          <a:ea typeface="+mn-ea"/>
                          <a:cs typeface="+mn-cs"/>
                        </a:rPr>
                        <a:t>that the patient understands the importance of the test for protecting the patient, staff and other hospitalized patients. Have a member of the care team try to discover the reasons for refusal. If the patient still refuses, determine whether a nasal swab, oropharyngeal swab or saliva collection might be an alternative to a nasopharyngeal swab. If the patient believes that he/she may have already recovered from the disease, consider serology testing for antibodies. If the patient continues to refuse testing, the patient should be treated as a PUI during the hospital stay. </a:t>
                      </a:r>
                      <a:endParaRPr lang="en-US" sz="100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Core Value of Safety</a:t>
                      </a:r>
                    </a:p>
                    <a:p>
                      <a:r>
                        <a:rPr lang="en-US" sz="1000" kern="1200" dirty="0">
                          <a:solidFill>
                            <a:schemeClr val="tx1"/>
                          </a:solidFill>
                          <a:effectLst/>
                          <a:latin typeface="+mn-lt"/>
                          <a:ea typeface="+mn-ea"/>
                          <a:cs typeface="+mn-cs"/>
                        </a:rPr>
                        <a:t>Trinity Health is a large, diverse organization that includes all continuums of health. This means safety must currently be practiced in multiple forms, with multiple focuses, in multiple places. These include patients, our colleagues, our senior residents, our providers and our communities.  Trinity Health approaches safety in a very holistic way, with our Safety Core Value described as “</a:t>
                      </a:r>
                      <a:r>
                        <a:rPr lang="en-US" sz="1000" i="1" kern="1200" dirty="0">
                          <a:solidFill>
                            <a:schemeClr val="tx1"/>
                          </a:solidFill>
                          <a:effectLst/>
                          <a:latin typeface="+mn-lt"/>
                          <a:ea typeface="+mn-ea"/>
                          <a:cs typeface="+mn-cs"/>
                        </a:rPr>
                        <a:t>We embrace a culture that prevents harm and nurtures a healing, safe environment for all.”</a:t>
                      </a:r>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6ab4244-9723-42db-8dd8-af501f8ebc0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61243EAB-8CFD-44BC-83D6-935C919B8E40}"/>
</file>

<file path=docProps/app.xml><?xml version="1.0" encoding="utf-8"?>
<Properties xmlns="http://schemas.openxmlformats.org/officeDocument/2006/extended-properties" xmlns:vt="http://schemas.openxmlformats.org/officeDocument/2006/docPropsVTypes">
  <Template>TrinityHealth_PPTtemplate.potx</Template>
  <TotalTime>1864</TotalTime>
  <Words>312</Words>
  <Application>Microsoft Office PowerPoint</Application>
  <PresentationFormat>On-screen Show (16:9)</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175</cp:revision>
  <cp:lastPrinted>2015-03-20T16:41:08Z</cp:lastPrinted>
  <dcterms:created xsi:type="dcterms:W3CDTF">2015-06-01T18:54:58Z</dcterms:created>
  <dcterms:modified xsi:type="dcterms:W3CDTF">2020-06-10T16:07:37Z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