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5,</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088822840"/>
              </p:ext>
            </p:extLst>
          </p:nvPr>
        </p:nvGraphicFramePr>
        <p:xfrm>
          <a:off x="110617" y="813856"/>
          <a:ext cx="8937521" cy="3556138"/>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i="0" kern="1200" dirty="0">
                          <a:solidFill>
                            <a:schemeClr val="tx1"/>
                          </a:solidFill>
                          <a:effectLst/>
                          <a:latin typeface="+mn-lt"/>
                          <a:ea typeface="+mn-ea"/>
                          <a:cs typeface="+mn-cs"/>
                        </a:rPr>
                        <a:t>Diversity, inclusion and the elimination of racism are essential to fulfilling Trinity Health’s Mission to be a transforming healing presence in the communities we serve. Trinity Health is committed to listening to, partnering with, and making it easy for our colleagues and those we serve to be their authentic selves without fear of judgment, prejudice, or inequitable treatment.</a:t>
                      </a:r>
                      <a:endParaRPr lang="en-US" sz="1000" b="0" i="0" kern="1200" dirty="0">
                        <a:solidFill>
                          <a:schemeClr val="tx1"/>
                        </a:solidFill>
                        <a:effectLst/>
                        <a:highlight>
                          <a:srgbClr val="FFFF00"/>
                        </a:highligh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Continue to Physical Distance</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Whether you're at work, shopping for groceries, or picking up take-out, it's important to maintain physical distance between yourself and others. As positive cases rise in the communities we serve, physical distancing is more important than ever.</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purl.org/dc/elements/1.1/"/>
    <ds:schemaRef ds:uri="http://schemas.microsoft.com/office/2006/documentManagement/types"/>
    <ds:schemaRef ds:uri="2f9963b4-3c35-4578-b1ba-a166f880c2d2"/>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 ds:uri="e6ab4244-9723-42db-8dd8-af501f8ebc00"/>
    <ds:schemaRef ds:uri="http://purl.org/dc/terms/"/>
  </ds:schemaRefs>
</ds:datastoreItem>
</file>

<file path=customXml/itemProps2.xml><?xml version="1.0" encoding="utf-8"?>
<ds:datastoreItem xmlns:ds="http://schemas.openxmlformats.org/officeDocument/2006/customXml" ds:itemID="{C510C6A5-EB73-42DD-A32A-5E4C367F18F7}"/>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3578</TotalTime>
  <Words>168</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333</cp:revision>
  <cp:lastPrinted>2015-03-20T16:41:08Z</cp:lastPrinted>
  <dcterms:created xsi:type="dcterms:W3CDTF">2015-06-01T18:54:58Z</dcterms:created>
  <dcterms:modified xsi:type="dcterms:W3CDTF">2020-08-05T12:55:49Z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