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September 2,</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3744685"/>
              </p:ext>
            </p:extLst>
          </p:nvPr>
        </p:nvGraphicFramePr>
        <p:xfrm>
          <a:off x="110617" y="784360"/>
          <a:ext cx="8937521" cy="3502343"/>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pPr algn="l" fontAlgn="ctr"/>
                      <a:r>
                        <a:rPr lang="en-US" sz="1000" b="1" i="0" u="none" strike="noStrike" dirty="0">
                          <a:solidFill>
                            <a:srgbClr val="000000"/>
                          </a:solidFill>
                          <a:effectLst/>
                          <a:latin typeface="+mn-lt"/>
                        </a:rPr>
                        <a:t>Thank You to Colleagues from Trinity Health CEO Mike Slubowski</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Thank you to all of our dedicated colleagues across the country who we know work through holidays and weekends to ensure our patients and people in the communities we serve have the best care possible every day</a:t>
                      </a:r>
                      <a:r>
                        <a:rPr lang="en-US" sz="1000" b="0" i="0" u="none" strike="noStrike">
                          <a:solidFill>
                            <a:srgbClr val="000000"/>
                          </a:solidFill>
                          <a:effectLst/>
                          <a:latin typeface="+mn-lt"/>
                        </a:rPr>
                        <a:t>. Thank </a:t>
                      </a:r>
                      <a:r>
                        <a:rPr lang="en-US" sz="1000" b="0" i="0" u="none" strike="noStrike" dirty="0">
                          <a:solidFill>
                            <a:srgbClr val="000000"/>
                          </a:solidFill>
                          <a:effectLst/>
                          <a:latin typeface="+mn-lt"/>
                        </a:rPr>
                        <a:t>you for all you do to bring our Mission to be a transforming healing presence in our communities to life. </a:t>
                      </a:r>
                    </a:p>
                    <a:p>
                      <a:pPr algn="l" fontAlgn="ctr"/>
                      <a:endParaRPr lang="en-US" sz="1100" b="0" i="0" u="none" strike="noStrike" dirty="0">
                        <a:solidFill>
                          <a:srgbClr val="000000"/>
                        </a:solidFill>
                        <a:effectLst/>
                        <a:latin typeface="Calibri" panose="020F0502020204030204" pitchFamily="34" charset="0"/>
                      </a:endParaRPr>
                    </a:p>
                    <a:p>
                      <a:pPr algn="l" fontAlgn="ctr"/>
                      <a:endParaRPr lang="en-US" sz="1100" b="0" i="0" u="none" strike="noStrike" dirty="0">
                        <a:solidFill>
                          <a:srgbClr val="000000"/>
                        </a:solidFill>
                        <a:effectLst/>
                        <a:latin typeface="Calibri" panose="020F0502020204030204" pitchFamily="34" charset="0"/>
                      </a:endParaRPr>
                    </a:p>
                  </a:txBody>
                  <a:tcPr marL="7620" marR="7620" marT="76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dirty="0"/>
                        <a:t>Prevent Spreading COVID-19 by Keeping Your Hands Clean with Hand Sanitizer </a:t>
                      </a:r>
                    </a:p>
                    <a:p>
                      <a:r>
                        <a:rPr lang="en-US" sz="1000" dirty="0"/>
                        <a:t>Soap and water are not always convenient to find when you're running errands. Even if you can’t remember touching anything, it’s still a good idea to clean your hands. Be sure to keep a bottle of hand sanitizer with you so you can keep your hands clean and slow the spread of COVID-19 as well as other germs on frequently touched surfaces. The best hand sanitizer to use should contain 60% alcohol or more.</a:t>
                      </a:r>
                    </a:p>
                    <a:p>
                      <a:endParaRPr lang="en-US" sz="1000" b="0" i="0" kern="1200" dirty="0">
                        <a:solidFill>
                          <a:schemeClr val="tx1"/>
                        </a:solidFill>
                        <a:effectLst/>
                        <a:highlight>
                          <a:srgbClr val="FF00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6C3C6046-3093-4C73-BC72-44DA335A902B}"/>
</file>

<file path=customXml/itemProps3.xml><?xml version="1.0" encoding="utf-8"?>
<ds:datastoreItem xmlns:ds="http://schemas.openxmlformats.org/officeDocument/2006/customXml" ds:itemID="{A189451C-B86D-43F5-AA06-34D722258368}">
  <ds:schemaRefs>
    <ds:schemaRef ds:uri="e6ab4244-9723-42db-8dd8-af501f8ebc00"/>
    <ds:schemaRef ds:uri="http://schemas.microsoft.com/office/infopath/2007/PartnerControls"/>
    <ds:schemaRef ds:uri="http://purl.org/dc/term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openxmlformats.org/package/2006/metadata/core-properties"/>
    <ds:schemaRef ds:uri="2f9963b4-3c35-4578-b1ba-a166f880c2d2"/>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4207</TotalTime>
  <Words>200</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418</cp:revision>
  <cp:lastPrinted>2015-03-20T16:41:08Z</cp:lastPrinted>
  <dcterms:created xsi:type="dcterms:W3CDTF">2015-06-01T18:54:58Z</dcterms:created>
  <dcterms:modified xsi:type="dcterms:W3CDTF">2020-09-02T14:51:33Z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