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38" d="100"/>
          <a:sy n="138" d="100"/>
        </p:scale>
        <p:origin x="1272" y="120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inity-health.org/covid-19-resource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31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860"/>
              </p:ext>
            </p:extLst>
          </p:nvPr>
        </p:nvGraphicFramePr>
        <p:xfrm>
          <a:off x="110617" y="813856"/>
          <a:ext cx="8937521" cy="3556138"/>
        </p:xfrm>
        <a:graphic>
          <a:graphicData uri="http://schemas.openxmlformats.org/drawingml/2006/table">
            <a:tbl>
              <a:tblPr firstRow="1" firstCol="1" bandRow="1"/>
              <a:tblGrid>
                <a:gridCol w="43935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9187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Trinity Health continues to address social issues in our country, we are proud to present Advancing Together, a monthly webinar series designed to support TogetherHealth 2023 and the Diversity &amp; Inclusion strategic plan. In alignment with our mission-critical priorities, senior leaders will discuss Trinity Health's concrete action steps to end systemic racism and advance social justice. The first of 12 monthly installments, "Advancing Together: Our Commitment“ </a:t>
                      </a:r>
                      <a:r>
                        <a:rPr lang="en-US" sz="10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occur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noon to 1 p.m., ET on Thursday, Aug. 6. Look for registration in your ministry’s communications.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Guidelines for Reusable Cloth Masks Now Available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Guidelines for Reusable Cloth Masks to conserve medical grade masks has been updated with additional detail regarding correct use and material of a cloth face covering. These updated guidelines can be found on the Trinity Health COVID-19 Resources page: </a:t>
                      </a:r>
                      <a:r>
                        <a:rPr lang="en-US" sz="1000" dirty="0">
                          <a:hlinkClick r:id="rId2"/>
                        </a:rPr>
                        <a:t>https://www.trinity-health.org/covid-19-resources/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e6ab4244-9723-42db-8dd8-af501f8ebc00"/>
    <ds:schemaRef ds:uri="2f9963b4-3c35-4578-b1ba-a166f880c2d2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59BB64-05EF-4CA4-B843-1EDA0151DD28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3508</TotalTime>
  <Words>261</Words>
  <Application>Microsoft Office PowerPoint</Application>
  <PresentationFormat>On-screen Show (16:9)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Rachel L. Nelson</cp:lastModifiedBy>
  <cp:revision>324</cp:revision>
  <cp:lastPrinted>2015-03-20T16:41:08Z</cp:lastPrinted>
  <dcterms:created xsi:type="dcterms:W3CDTF">2015-06-01T18:54:58Z</dcterms:created>
  <dcterms:modified xsi:type="dcterms:W3CDTF">2020-07-31T14:16:44Z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