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anding.virginpulse.com/liveyourwholelif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23,</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220166991"/>
              </p:ext>
            </p:extLst>
          </p:nvPr>
        </p:nvGraphicFramePr>
        <p:xfrm>
          <a:off x="110617" y="813856"/>
          <a:ext cx="8937521" cy="3556138"/>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kern="1200" dirty="0">
                          <a:solidFill>
                            <a:schemeClr val="tx1"/>
                          </a:solidFill>
                          <a:effectLst/>
                          <a:latin typeface="+mn-lt"/>
                          <a:ea typeface="+mn-ea"/>
                          <a:cs typeface="+mn-cs"/>
                        </a:rPr>
                        <a:t>TogetherHealth drives Trinity Health’s strategy and culture so we can be the most trusted health partner for life. Together, our colleagues and physicians serve the people in our communities as members of the Trinity Health family. The key to this strategy is developing a deeper, ongoing relationship with our colleagues and the people we serve. We listen and care for all in body, mind and spirit.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Live Your Whole Life Well-being Tools and Resources are Available</a:t>
                      </a:r>
                    </a:p>
                    <a:p>
                      <a:r>
                        <a:rPr lang="en-US" sz="1000" kern="1200" dirty="0">
                          <a:solidFill>
                            <a:schemeClr val="tx1"/>
                          </a:solidFill>
                          <a:effectLst/>
                          <a:latin typeface="+mn-lt"/>
                          <a:ea typeface="+mn-ea"/>
                          <a:cs typeface="+mn-cs"/>
                        </a:rPr>
                        <a:t>It is critical for us all to be mindful of our well-being, especially during this pandemic. Live Your Whole Life has tools and </a:t>
                      </a:r>
                      <a:r>
                        <a:rPr lang="en-US" sz="1000" kern="1200">
                          <a:solidFill>
                            <a:schemeClr val="tx1"/>
                          </a:solidFill>
                          <a:effectLst/>
                          <a:latin typeface="+mn-lt"/>
                          <a:ea typeface="+mn-ea"/>
                          <a:cs typeface="+mn-cs"/>
                        </a:rPr>
                        <a:t>resources available </a:t>
                      </a:r>
                      <a:r>
                        <a:rPr lang="en-US" sz="1000" kern="1200" dirty="0">
                          <a:solidFill>
                            <a:schemeClr val="tx1"/>
                          </a:solidFill>
                          <a:effectLst/>
                          <a:latin typeface="+mn-lt"/>
                          <a:ea typeface="+mn-ea"/>
                          <a:cs typeface="+mn-cs"/>
                        </a:rPr>
                        <a:t>to support you and your loved ones. They are committed to supporting your holistic health needs. These tools and resources are available to all Trinity Health colleagues. Visit: </a:t>
                      </a:r>
                      <a:r>
                        <a:rPr lang="en-US" sz="1000" kern="1200" dirty="0">
                          <a:solidFill>
                            <a:schemeClr val="tx1"/>
                          </a:solidFill>
                          <a:effectLst/>
                          <a:latin typeface="+mn-lt"/>
                          <a:ea typeface="+mn-ea"/>
                          <a:cs typeface="+mn-cs"/>
                          <a:hlinkClick r:id="rId2"/>
                        </a:rPr>
                        <a:t>https://landing.virginpulse.com/liveyourwholelife/</a:t>
                      </a:r>
                      <a:endParaRPr lang="en-US" sz="1000" kern="1200" dirty="0">
                        <a:solidFill>
                          <a:schemeClr val="tx1"/>
                        </a:solidFill>
                        <a:effectLst/>
                        <a:latin typeface="+mn-lt"/>
                        <a:ea typeface="+mn-ea"/>
                        <a:cs typeface="+mn-cs"/>
                      </a:endParaRPr>
                    </a:p>
                    <a:p>
                      <a:endParaRPr lang="en-US" sz="1000" b="0" i="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customXml/itemProps3.xml><?xml version="1.0" encoding="utf-8"?>
<ds:datastoreItem xmlns:ds="http://schemas.openxmlformats.org/officeDocument/2006/customXml" ds:itemID="{6D4EB0F9-A08B-46F7-B622-7F7C40FF650E}"/>
</file>

<file path=docProps/app.xml><?xml version="1.0" encoding="utf-8"?>
<Properties xmlns="http://schemas.openxmlformats.org/officeDocument/2006/extended-properties" xmlns:vt="http://schemas.openxmlformats.org/officeDocument/2006/docPropsVTypes">
  <Template>TrinityHealth_PPTtemplate.potx</Template>
  <TotalTime>3300</TotalTime>
  <Words>251</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301</cp:revision>
  <cp:lastPrinted>2015-03-20T16:41:08Z</cp:lastPrinted>
  <dcterms:created xsi:type="dcterms:W3CDTF">2015-06-01T18:54:58Z</dcterms:created>
  <dcterms:modified xsi:type="dcterms:W3CDTF">2020-07-23T14:48:42Z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