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9/1/2020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9/1/2020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dirty="0"/>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September 1,</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382920321"/>
              </p:ext>
            </p:extLst>
          </p:nvPr>
        </p:nvGraphicFramePr>
        <p:xfrm>
          <a:off x="110617" y="784360"/>
          <a:ext cx="8937521" cy="4326573"/>
        </p:xfrm>
        <a:graphic>
          <a:graphicData uri="http://schemas.openxmlformats.org/drawingml/2006/table">
            <a:tbl>
              <a:tblPr firstRow="1" firstCol="1" bandRow="1"/>
              <a:tblGrid>
                <a:gridCol w="4395337">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183438">
                <a:tc>
                  <a:txBody>
                    <a:bodyPr/>
                    <a:lstStyle/>
                    <a:p>
                      <a:r>
                        <a:rPr lang="en-US" sz="1000" b="1" i="0" kern="1200" dirty="0">
                          <a:solidFill>
                            <a:schemeClr val="tx1"/>
                          </a:solidFill>
                          <a:effectLst/>
                          <a:latin typeface="+mn-lt"/>
                          <a:ea typeface="+mn-ea"/>
                          <a:cs typeface="+mn-cs"/>
                        </a:rPr>
                        <a:t>Confirm Your Contact Information in Workday by Sept. 9 </a:t>
                      </a:r>
                    </a:p>
                    <a:p>
                      <a:r>
                        <a:rPr lang="en-US" sz="1000" b="0" i="0" kern="1200" dirty="0">
                          <a:solidFill>
                            <a:schemeClr val="tx1"/>
                          </a:solidFill>
                          <a:effectLst/>
                          <a:latin typeface="+mn-lt"/>
                          <a:ea typeface="+mn-ea"/>
                          <a:cs typeface="+mn-cs"/>
                        </a:rPr>
                        <a:t>It is very important that your contact information is correct within Workday. Trinity Health wants to ensure that we have the right information for Human Resources communications and in the event of an emergency. By 5 p.m. ET on Sept. 9, please log into Workday and review your primary home address, home phone number (if applicable), cell phone number, personal email address and emergency contacts, and make corrections as needed.</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290127">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Take the Pledge to Protect</a:t>
                      </a:r>
                    </a:p>
                    <a:p>
                      <a:r>
                        <a:rPr lang="en-US" sz="1000" dirty="0"/>
                        <a:t>By working at Trinity Health, each of us is a representative of our health system – when at work, at home and in our communities. Keeping our patients, colleagues and providers safe continues to be our top priority, and we can't do it without your help. That's why we're asking each of you to pledge to:</a:t>
                      </a:r>
                    </a:p>
                    <a:p>
                      <a:pPr marL="227013" marR="0" lvl="0" indent="-109538">
                        <a:lnSpc>
                          <a:spcPct val="110000"/>
                        </a:lnSpc>
                        <a:spcBef>
                          <a:spcPts val="0"/>
                        </a:spcBef>
                        <a:spcAft>
                          <a:spcPts val="0"/>
                        </a:spcAft>
                        <a:buFont typeface="Symbol" panose="05050102010706020507" pitchFamily="18" charset="2"/>
                        <a:buChar char=""/>
                      </a:pPr>
                      <a:r>
                        <a:rPr lang="en-US" sz="1000" dirty="0"/>
                        <a:t>Wear your mask when you’re working in any Trinity Health facility, in social settings and when you're out in the community</a:t>
                      </a:r>
                    </a:p>
                    <a:p>
                      <a:pPr marL="227013" marR="0" lvl="0" indent="-109538">
                        <a:lnSpc>
                          <a:spcPct val="110000"/>
                        </a:lnSpc>
                        <a:spcBef>
                          <a:spcPts val="0"/>
                        </a:spcBef>
                        <a:spcAft>
                          <a:spcPts val="0"/>
                        </a:spcAft>
                        <a:buFont typeface="Symbol" panose="05050102010706020507" pitchFamily="18" charset="2"/>
                        <a:buChar char=""/>
                      </a:pPr>
                      <a:r>
                        <a:rPr lang="en-US" sz="1000" dirty="0"/>
                        <a:t>Physically distance by staying at least 6 feet away from others whenever possible</a:t>
                      </a:r>
                    </a:p>
                    <a:p>
                      <a:pPr marL="227013" marR="0" lvl="0" indent="-109538">
                        <a:lnSpc>
                          <a:spcPct val="110000"/>
                        </a:lnSpc>
                        <a:spcBef>
                          <a:spcPts val="0"/>
                        </a:spcBef>
                        <a:spcAft>
                          <a:spcPts val="0"/>
                        </a:spcAft>
                        <a:buFont typeface="Symbol" panose="05050102010706020507" pitchFamily="18" charset="2"/>
                        <a:buChar char=""/>
                      </a:pPr>
                      <a:r>
                        <a:rPr lang="en-US" sz="1000" dirty="0"/>
                        <a:t>Wash your hands often to prevent germs from spreading</a:t>
                      </a:r>
                    </a:p>
                    <a:p>
                      <a:pPr marL="227013" marR="0" lvl="0" indent="-109538">
                        <a:lnSpc>
                          <a:spcPct val="110000"/>
                        </a:lnSpc>
                        <a:spcBef>
                          <a:spcPts val="0"/>
                        </a:spcBef>
                        <a:spcAft>
                          <a:spcPts val="0"/>
                        </a:spcAft>
                        <a:buFont typeface="Symbol" panose="05050102010706020507" pitchFamily="18" charset="2"/>
                        <a:buChar char=""/>
                      </a:pPr>
                      <a:r>
                        <a:rPr lang="en-US" sz="1000" dirty="0"/>
                        <a:t>Take COVID-19 seriously to flatten the curve so fewer lives are affected by this disease</a:t>
                      </a:r>
                    </a:p>
                    <a:p>
                      <a:endParaRPr lang="en-US" sz="1000" b="0" i="0" kern="1200" dirty="0">
                        <a:solidFill>
                          <a:schemeClr val="tx1"/>
                        </a:solidFill>
                        <a:effectLst/>
                        <a:highlight>
                          <a:srgbClr val="FF00FF"/>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http://www.w3.org/XML/1998/namespace"/>
    <ds:schemaRef ds:uri="http://schemas.microsoft.com/office/2006/documentManagement/types"/>
    <ds:schemaRef ds:uri="http://schemas.microsoft.com/office/2006/metadata/properties"/>
    <ds:schemaRef ds:uri="http://purl.org/dc/terms/"/>
    <ds:schemaRef ds:uri="http://purl.org/dc/dcmitype/"/>
    <ds:schemaRef ds:uri="http://schemas.openxmlformats.org/package/2006/metadata/core-properties"/>
    <ds:schemaRef ds:uri="http://schemas.microsoft.com/office/infopath/2007/PartnerControls"/>
    <ds:schemaRef ds:uri="e6ab4244-9723-42db-8dd8-af501f8ebc00"/>
    <ds:schemaRef ds:uri="2f9963b4-3c35-4578-b1ba-a166f880c2d2"/>
    <ds:schemaRef ds:uri="http://purl.org/dc/elements/1.1/"/>
  </ds:schemaRefs>
</ds:datastoreItem>
</file>

<file path=customXml/itemProps3.xml><?xml version="1.0" encoding="utf-8"?>
<ds:datastoreItem xmlns:ds="http://schemas.openxmlformats.org/officeDocument/2006/customXml" ds:itemID="{277023B8-30EC-4D98-9CBC-D8D4618993DE}"/>
</file>

<file path=docProps/app.xml><?xml version="1.0" encoding="utf-8"?>
<Properties xmlns="http://schemas.openxmlformats.org/officeDocument/2006/extended-properties" xmlns:vt="http://schemas.openxmlformats.org/officeDocument/2006/docPropsVTypes">
  <Template>TrinityHealth_PPTtemplate.potx</Template>
  <TotalTime>4198</TotalTime>
  <Words>319</Words>
  <Application>Microsoft Office PowerPoint</Application>
  <PresentationFormat>On-screen Show (16:9)</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416</cp:revision>
  <cp:lastPrinted>2015-03-20T16:41:08Z</cp:lastPrinted>
  <dcterms:created xsi:type="dcterms:W3CDTF">2015-06-01T18:54:58Z</dcterms:created>
  <dcterms:modified xsi:type="dcterms:W3CDTF">2020-09-01T13:01:16Z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