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4663"/>
  </p:normalViewPr>
  <p:slideViewPr>
    <p:cSldViewPr snapToGrid="0">
      <p:cViewPr varScale="1">
        <p:scale>
          <a:sx n="100" d="100"/>
          <a:sy n="100" d="100"/>
        </p:scale>
        <p:origin x="644" y="48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9" y="473800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6147" y="229506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493634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June </a:t>
            </a: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4,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347940"/>
              </p:ext>
            </p:extLst>
          </p:nvPr>
        </p:nvGraphicFramePr>
        <p:xfrm>
          <a:off x="159834" y="810515"/>
          <a:ext cx="8824332" cy="4388433"/>
        </p:xfrm>
        <a:graphic>
          <a:graphicData uri="http://schemas.openxmlformats.org/drawingml/2006/table">
            <a:tbl>
              <a:tblPr firstRow="1" firstCol="1" bandRow="1"/>
              <a:tblGrid>
                <a:gridCol w="4337932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7424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348976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</a:t>
                      </a:r>
                      <a:r>
                        <a:rPr lang="en-US" sz="1100" b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Leader Please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496624"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 directly impact stewardship by: 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Being an advocate to others of social distancing and wearing masks to protect people in the community and avoid additional COVID-19 surges;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Expressing confidence to others about seeking care for needed services and letting them know we are creating a safe environments in our facilities; and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Managing expenses that are controllable – direct expenses, standardization of care delivery, standardization of supply utilization. 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4767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Trinity Health Colleague Care Program strives to improve colleague safety through: 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Resiliency Rounding – delivered either in person or virtually – to create more high-touch, real-time support for colleagues.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Outreach Calls to express gratitude for service, check in with colleagues to see how they are doing and refer to services as needed.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awareness and use of Live Your Whole Life, Trinity Health's platform for health and well-being, and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Carebridge</a:t>
                      </a: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the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colleague assistance program (EAP), therapeutic sessions as appropriate.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Continued efforts to establish environmental interventions/services to support colleagues (i.e., comfort rooms, on-site groceries, access to healthy foods, etc.</a:t>
                      </a: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89451C-B86D-43F5-AA06-34D722258368}">
  <ds:schemaRefs>
    <ds:schemaRef ds:uri="2f9963b4-3c35-4578-b1ba-a166f880c2d2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terms/"/>
    <ds:schemaRef ds:uri="http://purl.org/dc/dcmitype/"/>
    <ds:schemaRef ds:uri="e6ab4244-9723-42db-8dd8-af501f8ebc00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3971977-70F3-420A-82BF-DDAA675FF5E1}"/>
</file>

<file path=customXml/itemProps3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1688</TotalTime>
  <Words>293</Words>
  <Application>Microsoft Office PowerPoint</Application>
  <PresentationFormat>On-screen Show (16:9)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Maria L. Seyrig</cp:lastModifiedBy>
  <cp:revision>163</cp:revision>
  <cp:lastPrinted>2015-03-20T16:41:08Z</cp:lastPrinted>
  <dcterms:created xsi:type="dcterms:W3CDTF">2015-06-01T18:54:58Z</dcterms:created>
  <dcterms:modified xsi:type="dcterms:W3CDTF">2020-06-04T13:27:35Z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