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6/19/2020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6/19/2020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19</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815576607"/>
              </p:ext>
            </p:extLst>
          </p:nvPr>
        </p:nvGraphicFramePr>
        <p:xfrm>
          <a:off x="159834" y="810515"/>
          <a:ext cx="8824332" cy="369137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Adhering to COVID-19 safety guidelines that separate us from important people in our lives isn't easy, but it is for the greater good. While physically distancing, limiting get-togethers and wearing masks for one another's protection, it is also important for the well-being of mind and spirit that we also take steps to stay closely and meaningfully connected to others in our lives.</a:t>
                      </a:r>
                      <a:endParaRPr lang="en-US" sz="1000" kern="1200" dirty="0">
                        <a:solidFill>
                          <a:schemeClr val="tx1"/>
                        </a:solidFill>
                        <a:effectLs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Colleague Care Web Page Now Available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Over the last few weeks, Health Ministries began implementing the Colleague Care program, created by the Behavioral Health, Safety and Resiliency task force to help colleagues during this time. The Colleague Care teams are building a web page for colleagues to access available resources. More resources will be added in the coming weeks. </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Visit: https://www.trinity-health.org/colleague-care</a:t>
                      </a:r>
                    </a:p>
                    <a:p>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D874E8C-3483-479D-BAB6-32169EC7C707}"/>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2007</TotalTime>
  <Words>231</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202</cp:revision>
  <cp:lastPrinted>2015-03-20T16:41:08Z</cp:lastPrinted>
  <dcterms:created xsi:type="dcterms:W3CDTF">2015-06-01T18:54:58Z</dcterms:created>
  <dcterms:modified xsi:type="dcterms:W3CDTF">2020-06-19T17:20:55Z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