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9/22/2020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9/22/2020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September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22</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002881063"/>
              </p:ext>
            </p:extLst>
          </p:nvPr>
        </p:nvGraphicFramePr>
        <p:xfrm>
          <a:off x="159833" y="803141"/>
          <a:ext cx="8873553" cy="4244480"/>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1" i="0" kern="1200" dirty="0">
                          <a:solidFill>
                            <a:schemeClr val="tx1"/>
                          </a:solidFill>
                          <a:effectLst/>
                          <a:latin typeface="+mn-lt"/>
                          <a:ea typeface="+mn-ea"/>
                          <a:cs typeface="+mn-cs"/>
                        </a:rPr>
                        <a:t>COVID-19 Visitation Restrictions Now Updated</a:t>
                      </a:r>
                    </a:p>
                    <a:p>
                      <a:r>
                        <a:rPr lang="en-US" sz="1000" b="0" i="0" kern="1200" dirty="0">
                          <a:solidFill>
                            <a:schemeClr val="tx1"/>
                          </a:solidFill>
                          <a:effectLst/>
                          <a:latin typeface="+mn-lt"/>
                          <a:ea typeface="+mn-ea"/>
                          <a:cs typeface="+mn-cs"/>
                        </a:rPr>
                        <a:t>The Visitation Phase 1 &amp; 2: COVID Visitor Restrictions have been updated and reformatted by care setting including the Emergency Department. The changes include: </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Phase 1 - Allows compassionate care exception for visitation during clinical situations where not having a visitor at the bedside would delay or impede care. </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Phase II - Allows for compassionate care visitation exception for COVID-19 and PUI patients where not having a visitor at the bedside would delay or impede care. </a:t>
                      </a:r>
                    </a:p>
                    <a:p>
                      <a:pPr marL="0" marR="0" lvl="0" indent="0">
                        <a:lnSpc>
                          <a:spcPct val="110000"/>
                        </a:lnSpc>
                        <a:spcBef>
                          <a:spcPts val="0"/>
                        </a:spcBef>
                        <a:spcAft>
                          <a:spcPts val="0"/>
                        </a:spcAft>
                        <a:buFont typeface="Symbol" panose="05050102010706020507" pitchFamily="18" charset="2"/>
                        <a:buNone/>
                      </a:pPr>
                      <a:r>
                        <a:rPr lang="en-US" sz="1000" b="0" i="0" kern="1200" dirty="0">
                          <a:solidFill>
                            <a:schemeClr val="tx1"/>
                          </a:solidFill>
                          <a:effectLst/>
                          <a:latin typeface="+mn-lt"/>
                          <a:ea typeface="+mn-ea"/>
                          <a:cs typeface="+mn-cs"/>
                        </a:rPr>
                        <a:t>View this guidance on the COVID-19 Resources Page: https://www.trinity-health.org/covid-19-resources/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Questioning Attitudes for Colleague Safety                                                   </a:t>
                      </a:r>
                      <a:r>
                        <a:rPr lang="en-US" sz="1000" b="0" i="0" kern="1200" dirty="0">
                          <a:solidFill>
                            <a:schemeClr val="tx1"/>
                          </a:solidFill>
                          <a:effectLst/>
                          <a:latin typeface="+mn-lt"/>
                          <a:ea typeface="+mn-ea"/>
                          <a:cs typeface="+mn-cs"/>
                        </a:rPr>
                        <a:t>We should be mindful of our mental safety as well as look out for our colleagues. You may need to question if your </a:t>
                      </a:r>
                      <a:r>
                        <a:rPr lang="en-US" sz="1000" b="0" i="0" kern="1200">
                          <a:solidFill>
                            <a:schemeClr val="tx1"/>
                          </a:solidFill>
                          <a:effectLst/>
                          <a:latin typeface="+mn-lt"/>
                          <a:ea typeface="+mn-ea"/>
                          <a:cs typeface="+mn-cs"/>
                        </a:rPr>
                        <a:t>team member is </a:t>
                      </a:r>
                      <a:r>
                        <a:rPr lang="en-US" sz="1000" b="0" i="0" kern="1200" dirty="0">
                          <a:solidFill>
                            <a:schemeClr val="tx1"/>
                          </a:solidFill>
                          <a:effectLst/>
                          <a:latin typeface="+mn-lt"/>
                          <a:ea typeface="+mn-ea"/>
                          <a:cs typeface="+mn-cs"/>
                        </a:rPr>
                        <a:t>doing okay or if they need help with something before heading home after the shift. It is also important to question your own safety, your own mental stability or your own possible need for help. It is a strength rather than a weakness to question your own state of mind and ask for help if you feel it is needed.</a:t>
                      </a:r>
                    </a:p>
                    <a:p>
                      <a:endParaRPr lang="en-US" sz="1000" kern="1200" dirty="0">
                        <a:solidFill>
                          <a:schemeClr val="tx1"/>
                        </a:solidFill>
                        <a:effectLst/>
                        <a:highlight>
                          <a:srgbClr val="00FF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e6ab4244-9723-42db-8dd8-af501f8ebc00"/>
    <ds:schemaRef ds:uri="http://schemas.microsoft.com/office/2006/documentManagement/types"/>
    <ds:schemaRef ds:uri="2f9963b4-3c35-4578-b1ba-a166f880c2d2"/>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2833</TotalTime>
  <Words>300</Words>
  <Application>Microsoft Office PowerPoint</Application>
  <PresentationFormat>On-screen Show (16:9)</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290</cp:revision>
  <cp:lastPrinted>2015-03-20T16:41:08Z</cp:lastPrinted>
  <dcterms:created xsi:type="dcterms:W3CDTF">2015-06-01T18:54:58Z</dcterms:created>
  <dcterms:modified xsi:type="dcterms:W3CDTF">2020-09-22T16:17:58Z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