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4" d="100"/>
          <a:sy n="104" d="100"/>
        </p:scale>
        <p:origin x="1190" y="7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8/27/2020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dirty="0"/>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8/27/2020</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dirty="0"/>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dirty="0"/>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August 27,</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2339982171"/>
              </p:ext>
            </p:extLst>
          </p:nvPr>
        </p:nvGraphicFramePr>
        <p:xfrm>
          <a:off x="110617" y="784360"/>
          <a:ext cx="8937521" cy="3796369"/>
        </p:xfrm>
        <a:graphic>
          <a:graphicData uri="http://schemas.openxmlformats.org/drawingml/2006/table">
            <a:tbl>
              <a:tblPr firstRow="1" firstCol="1" bandRow="1"/>
              <a:tblGrid>
                <a:gridCol w="4395337">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404760">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183438">
                <a:tc>
                  <a:txBody>
                    <a:bodyPr/>
                    <a:lstStyle/>
                    <a:p>
                      <a:r>
                        <a:rPr lang="en-US" sz="1000" b="0" i="0" u="none" strike="noStrike" kern="1200" baseline="0" dirty="0">
                          <a:solidFill>
                            <a:schemeClr val="tx1"/>
                          </a:solidFill>
                          <a:latin typeface="+mn-lt"/>
                          <a:ea typeface="+mn-ea"/>
                          <a:cs typeface="+mn-cs"/>
                        </a:rPr>
                        <a:t>Trinity Health’s Incident Command is transitioning to be called theCOVID-19 Response Team. Health Ministries continue to focus on emergence, while planning for potential patient surges for both COVID and influenza. Trinity Health’s COVID-19 Response Team is focused on the following:</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Visitor/colleague screening technology implementation</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Providing staffing support to support Health Ministries with increases in COVID-19 cases</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Increasing testing capacity and availability</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Supporting lab reporting requirements and build processes to support</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COVID-19 vaccine planning</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290127">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i="0" kern="1200" dirty="0">
                          <a:solidFill>
                            <a:schemeClr val="tx1"/>
                          </a:solidFill>
                          <a:effectLst/>
                          <a:latin typeface="+mn-lt"/>
                          <a:ea typeface="+mn-ea"/>
                          <a:cs typeface="+mn-cs"/>
                        </a:rPr>
                        <a:t>Pledge to Protect by Physically Distancing</a:t>
                      </a:r>
                      <a:endParaRPr lang="en-US" sz="1000" b="0" i="0" kern="1200" dirty="0">
                        <a:solidFill>
                          <a:schemeClr val="tx1"/>
                        </a:solidFill>
                        <a:effectLst/>
                        <a:latin typeface="+mn-lt"/>
                        <a:ea typeface="+mn-ea"/>
                        <a:cs typeface="+mn-cs"/>
                      </a:endParaRPr>
                    </a:p>
                    <a:p>
                      <a:r>
                        <a:rPr lang="en-US" sz="1000" b="0" i="0" kern="1200" dirty="0">
                          <a:solidFill>
                            <a:schemeClr val="tx1"/>
                          </a:solidFill>
                          <a:effectLst/>
                          <a:latin typeface="+mn-lt"/>
                          <a:ea typeface="+mn-ea"/>
                          <a:cs typeface="+mn-cs"/>
                        </a:rPr>
                        <a:t>We know how important meaningful social interaction is, especially while living through constant stress and upheaval. Hugs and handshakes are tempting but physically distancing yourself from others can keep you and your loved ones safe. </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A189451C-B86D-43F5-AA06-34D722258368}">
  <ds:schemaRefs>
    <ds:schemaRef ds:uri="http://schemas.openxmlformats.org/package/2006/metadata/core-properties"/>
    <ds:schemaRef ds:uri="e6ab4244-9723-42db-8dd8-af501f8ebc00"/>
    <ds:schemaRef ds:uri="2f9963b4-3c35-4578-b1ba-a166f880c2d2"/>
    <ds:schemaRef ds:uri="http://purl.org/dc/elements/1.1/"/>
    <ds:schemaRef ds:uri="http://schemas.microsoft.com/office/2006/metadata/properties"/>
    <ds:schemaRef ds:uri="http://purl.org/dc/dcmitype/"/>
    <ds:schemaRef ds:uri="http://schemas.microsoft.com/office/2006/documentManagement/types"/>
    <ds:schemaRef ds:uri="http://schemas.microsoft.com/office/infopath/2007/PartnerControls"/>
    <ds:schemaRef ds:uri="http://www.w3.org/XML/1998/namespace"/>
    <ds:schemaRef ds:uri="http://purl.org/dc/terms/"/>
  </ds:schemaRefs>
</ds:datastoreItem>
</file>

<file path=customXml/itemProps3.xml><?xml version="1.0" encoding="utf-8"?>
<ds:datastoreItem xmlns:ds="http://schemas.openxmlformats.org/officeDocument/2006/customXml" ds:itemID="{DCA0BAE7-C998-44DD-8E14-AC342D137D54}"/>
</file>

<file path=docProps/app.xml><?xml version="1.0" encoding="utf-8"?>
<Properties xmlns="http://schemas.openxmlformats.org/officeDocument/2006/extended-properties" xmlns:vt="http://schemas.openxmlformats.org/officeDocument/2006/docPropsVTypes">
  <Template>TrinityHealth_PPTtemplate.potx</Template>
  <TotalTime>4100</TotalTime>
  <Words>222</Words>
  <Application>Microsoft Office PowerPoint</Application>
  <PresentationFormat>On-screen Show (16:9)</PresentationFormat>
  <Paragraphs>33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403</cp:revision>
  <cp:lastPrinted>2015-03-20T16:41:08Z</cp:lastPrinted>
  <dcterms:created xsi:type="dcterms:W3CDTF">2015-06-01T18:54:58Z</dcterms:created>
  <dcterms:modified xsi:type="dcterms:W3CDTF">2020-08-27T17:26:05Z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