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6/2/2020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6/2/2020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114153810"/>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Continue to Social Distance as Stay-at-home Restrictions are Lifted</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Social distancing remains one of the best ways to prevent coronavirus infections. As stay-at-home restrictions are relaxed, please keep in mind that keeping safe distances between ourselves and others remains imperative. Consider that people can spread the virus even before they know they are sick. By keeping your physical distance, and by wearing a mask in public spaces, you could be saving lives.</a:t>
                      </a:r>
                      <a:endParaRPr lang="en-US" sz="1000" b="0" i="0" u="none" strike="noStrike"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Boost Your Mood by Staying Connected</a:t>
                      </a:r>
                    </a:p>
                    <a:p>
                      <a:r>
                        <a:rPr lang="en-US" sz="1000" kern="1200" dirty="0">
                          <a:solidFill>
                            <a:schemeClr val="tx1"/>
                          </a:solidFill>
                          <a:effectLst/>
                          <a:latin typeface="+mn-lt"/>
                          <a:ea typeface="+mn-ea"/>
                          <a:cs typeface="+mn-cs"/>
                        </a:rPr>
                        <a:t>It's ok to take a mental break when you need it but if you find yourself isolating more than you used to – reach out to friends and family, even if you don't want to. Checking in on others is a great way to boost your mood.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451C-B86D-43F5-AA06-34D722258368}">
  <ds:schemaRefs>
    <ds:schemaRef ds:uri="http://purl.org/dc/terms/"/>
    <ds:schemaRef ds:uri="http://purl.org/dc/elements/1.1/"/>
    <ds:schemaRef ds:uri="http://schemas.microsoft.com/office/2006/documentManagement/types"/>
    <ds:schemaRef ds:uri="2f9963b4-3c35-4578-b1ba-a166f880c2d2"/>
    <ds:schemaRef ds:uri="e6ab4244-9723-42db-8dd8-af501f8ebc00"/>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1609</TotalTime>
  <Words>234</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156</cp:revision>
  <cp:lastPrinted>2015-03-20T16:41:08Z</cp:lastPrinted>
  <dcterms:created xsi:type="dcterms:W3CDTF">2015-06-01T18:54:58Z</dcterms:created>
  <dcterms:modified xsi:type="dcterms:W3CDTF">2020-06-02T13:13:15Z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