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8/3/2020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3,</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778610403"/>
              </p:ext>
            </p:extLst>
          </p:nvPr>
        </p:nvGraphicFramePr>
        <p:xfrm>
          <a:off x="110617" y="813856"/>
          <a:ext cx="8937521" cy="3830777"/>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1" i="0" kern="1200" dirty="0">
                          <a:solidFill>
                            <a:schemeClr val="tx1"/>
                          </a:solidFill>
                          <a:effectLst/>
                          <a:latin typeface="+mn-lt"/>
                          <a:ea typeface="+mn-ea"/>
                          <a:cs typeface="+mn-cs"/>
                        </a:rPr>
                        <a:t>Loan Forgiveness Advocacy Campaign Passes Half Way Mark</a:t>
                      </a:r>
                    </a:p>
                    <a:p>
                      <a:r>
                        <a:rPr lang="en-US" sz="1000" b="0" i="0" kern="1200" dirty="0">
                          <a:solidFill>
                            <a:schemeClr val="tx1"/>
                          </a:solidFill>
                          <a:effectLst/>
                          <a:latin typeface="+mn-lt"/>
                          <a:ea typeface="+mn-ea"/>
                          <a:cs typeface="+mn-cs"/>
                        </a:rPr>
                        <a:t>Trinity Health continues to urge lawmakers to forgive the Medicare Accelerated Advance Payment (AAP) program loans provided to offset financial challenges of COVID-19. Reaching slightly more than 11 percent of the 25 percent advocate goal targeted by Mike Slubowski, president and chief executive officer (CEO), Trinity Health, more than 12,500 advocates have sent nearly 28,000 messages to members of Congress in 40 states. With only days remining before both chambers are expected vote, continued stakeholder engagement is urgently needed. Thank you to all for your participation in this campaign!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Preparing Yourself for the Day or the Task                                                                </a:t>
                      </a:r>
                      <a:r>
                        <a:rPr lang="en-US" sz="1000" b="0" i="0" kern="1200" dirty="0">
                          <a:solidFill>
                            <a:schemeClr val="tx1"/>
                          </a:solidFill>
                          <a:effectLst/>
                          <a:latin typeface="+mn-lt"/>
                          <a:ea typeface="+mn-ea"/>
                          <a:cs typeface="+mn-cs"/>
                        </a:rPr>
                        <a:t>Wearing a mask to protect your colleagues, washing your hands frequently and keeping six feet of physical distance are all basic safety behaviors we can use every day, everywhere we go. Remember, doing this outside of work is as important as at work, to limit exposure to not just yourself, but all of your colleagues</a:t>
                      </a:r>
                      <a:r>
                        <a:rPr lang="en-US" sz="1000" b="0" i="0" kern="1200">
                          <a:solidFill>
                            <a:schemeClr val="tx1"/>
                          </a:solidFill>
                          <a:effectLst/>
                          <a:latin typeface="+mn-lt"/>
                          <a:ea typeface="+mn-ea"/>
                          <a:cs typeface="+mn-cs"/>
                        </a:rPr>
                        <a:t>. If </a:t>
                      </a:r>
                      <a:r>
                        <a:rPr lang="en-US" sz="1000" b="0" i="0" kern="1200" dirty="0">
                          <a:solidFill>
                            <a:schemeClr val="tx1"/>
                          </a:solidFill>
                          <a:effectLst/>
                          <a:latin typeface="+mn-lt"/>
                          <a:ea typeface="+mn-ea"/>
                          <a:cs typeface="+mn-cs"/>
                        </a:rPr>
                        <a:t>you feel sick, stay home and limit your exposure to others.</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purl.org/dc/terms/"/>
    <ds:schemaRef ds:uri="http://schemas.microsoft.com/office/2006/metadata/properties"/>
    <ds:schemaRef ds:uri="http://purl.org/dc/elements/1.1/"/>
    <ds:schemaRef ds:uri="http://www.w3.org/XML/1998/namespace"/>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e6ab4244-9723-42db-8dd8-af501f8ebc00"/>
    <ds:schemaRef ds:uri="2f9963b4-3c35-4578-b1ba-a166f880c2d2"/>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9313B385-3BE1-4E90-950F-1EACB8005CD8}"/>
</file>

<file path=docProps/app.xml><?xml version="1.0" encoding="utf-8"?>
<Properties xmlns="http://schemas.openxmlformats.org/officeDocument/2006/extended-properties" xmlns:vt="http://schemas.openxmlformats.org/officeDocument/2006/docPropsVTypes">
  <Template>TrinityHealth_PPTtemplate.potx</Template>
  <TotalTime>3534</TotalTime>
  <Words>291</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327</cp:revision>
  <cp:lastPrinted>2015-03-20T16:41:08Z</cp:lastPrinted>
  <dcterms:created xsi:type="dcterms:W3CDTF">2015-06-01T18:54:58Z</dcterms:created>
  <dcterms:modified xsi:type="dcterms:W3CDTF">2020-08-03T15:46:04Z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