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7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8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8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5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8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4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3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132D2-5EA1-401D-A134-9B65A789377D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8CFC4-F7D5-4608-8B00-510EA93F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686679E-195E-4112-950A-DB28065AB865}"/>
              </a:ext>
            </a:extLst>
          </p:cNvPr>
          <p:cNvSpPr txBox="1"/>
          <p:nvPr/>
        </p:nvSpPr>
        <p:spPr>
          <a:xfrm>
            <a:off x="6025487" y="9225886"/>
            <a:ext cx="174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RHM Logo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15FFD5-CE79-48E2-ABC6-1B2BA61A80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48"/>
          <a:stretch/>
        </p:blipFill>
        <p:spPr>
          <a:xfrm>
            <a:off x="0" y="0"/>
            <a:ext cx="7772400" cy="900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302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M. Woods</dc:creator>
  <cp:lastModifiedBy>Paul Girard</cp:lastModifiedBy>
  <cp:revision>3</cp:revision>
  <dcterms:created xsi:type="dcterms:W3CDTF">2020-03-18T20:22:53Z</dcterms:created>
  <dcterms:modified xsi:type="dcterms:W3CDTF">2020-03-25T03:56:48Z</dcterms:modified>
</cp:coreProperties>
</file>