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24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1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5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7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0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8443-0139-4946-8035-A3C5916816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99E0E-33C1-1745-994D-40030A09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02DECAC-19D3-8148-8A08-98C3569D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E50265-55A8-E041-AD8C-639369A1C354}"/>
              </a:ext>
            </a:extLst>
          </p:cNvPr>
          <p:cNvSpPr txBox="1"/>
          <p:nvPr/>
        </p:nvSpPr>
        <p:spPr>
          <a:xfrm>
            <a:off x="5929731" y="9338641"/>
            <a:ext cx="139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RHM Logo</a:t>
            </a:r>
          </a:p>
        </p:txBody>
      </p:sp>
    </p:spTree>
    <p:extLst>
      <p:ext uri="{BB962C8B-B14F-4D97-AF65-F5344CB8AC3E}">
        <p14:creationId xmlns:p14="http://schemas.microsoft.com/office/powerpoint/2010/main" val="363314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Olina Le</dc:creator>
  <cp:lastModifiedBy>Paul Girard</cp:lastModifiedBy>
  <cp:revision>11</cp:revision>
  <dcterms:created xsi:type="dcterms:W3CDTF">2020-03-03T18:08:33Z</dcterms:created>
  <dcterms:modified xsi:type="dcterms:W3CDTF">2020-03-24T14:17:04Z</dcterms:modified>
</cp:coreProperties>
</file>