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4" d="100"/>
          <a:sy n="104" d="100"/>
        </p:scale>
        <p:origin x="1190" y="7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August 18,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874546"/>
              </p:ext>
            </p:extLst>
          </p:nvPr>
        </p:nvGraphicFramePr>
        <p:xfrm>
          <a:off x="110617" y="784360"/>
          <a:ext cx="8937521" cy="4048707"/>
        </p:xfrm>
        <a:graphic>
          <a:graphicData uri="http://schemas.openxmlformats.org/drawingml/2006/table">
            <a:tbl>
              <a:tblPr firstRow="1" firstCol="1" bandRow="1"/>
              <a:tblGrid>
                <a:gridCol w="4395337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404760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183438">
                <a:tc>
                  <a:txBody>
                    <a:bodyPr/>
                    <a:lstStyle/>
                    <a:p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Trinity Health resumes services to the communities we serve, we are advancing our work through emergence initiatives, which has also informed our strategic plan development. The seven collaborative teams </a:t>
                      </a:r>
                      <a:r>
                        <a:rPr lang="en-US" sz="1000" b="0" u="none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include:Emergence</a:t>
                      </a: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Team 1 – Safe Outpatient/Elective Service Ramp Up</a:t>
                      </a:r>
                    </a:p>
                    <a:p>
                      <a:pPr marL="398463" lvl="1" indent="-228600">
                        <a:buFont typeface="+mj-lt"/>
                        <a:buAutoNum type="arabicPeriod"/>
                      </a:pP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Emergence Team 2 – National Virtual and In-Home Care</a:t>
                      </a:r>
                    </a:p>
                    <a:p>
                      <a:pPr marL="398463" lvl="1" indent="-228600">
                        <a:buFont typeface="+mj-lt"/>
                        <a:buAutoNum type="arabicPeriod"/>
                      </a:pP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Emergence Team 3 – Optimize Non-Acute Configuration</a:t>
                      </a:r>
                    </a:p>
                    <a:p>
                      <a:pPr marL="398463" lvl="1" indent="-228600">
                        <a:buFont typeface="+mj-lt"/>
                        <a:buAutoNum type="arabicPeriod"/>
                      </a:pP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Emergence Team 4 – Operating Model Size and Scope</a:t>
                      </a:r>
                    </a:p>
                    <a:p>
                      <a:pPr marL="398463" lvl="1" indent="-228600">
                        <a:buFont typeface="+mj-lt"/>
                        <a:buAutoNum type="arabicPeriod"/>
                      </a:pP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Emergence Team 5 – Delivery System Design and Configuration</a:t>
                      </a:r>
                    </a:p>
                    <a:p>
                      <a:pPr marL="398463" lvl="1" indent="-228600">
                        <a:buFont typeface="+mj-lt"/>
                        <a:buAutoNum type="arabicPeriod"/>
                      </a:pP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Emergence Team 6 – Culture/TogetherHealth Experience</a:t>
                      </a:r>
                    </a:p>
                    <a:p>
                      <a:pPr marL="398463" lvl="1" indent="-228600">
                        <a:buFont typeface="+mj-lt"/>
                        <a:buAutoNum type="arabicPeriod"/>
                      </a:pPr>
                      <a:r>
                        <a:rPr lang="en-US" sz="1000" b="0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Emergence Team 7 – Safety/Zero Harm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[MarComm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29012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has determined that shoe and boot cover conservation is needed in the following settings due to a very limited supply during FY21 Q2 and possibly Q3.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Restricted and semi restricted areas such as Sterile Processing, Procedural and OB</a:t>
                      </a: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Pharmacy (USP 797/800 for sterile compounding)</a:t>
                      </a:r>
                      <a:b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 has provided several recommendations that can be found in the Alert – Disposable Shoe/Boot Covers on the Trinity Health COVID-19 Resources page: https://www.trinity-health.org/covid-19-resources/ 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89451C-B86D-43F5-AA06-34D722258368}">
  <ds:schemaRefs>
    <ds:schemaRef ds:uri="http://schemas.microsoft.com/office/2006/documentManagement/types"/>
    <ds:schemaRef ds:uri="http://purl.org/dc/elements/1.1/"/>
    <ds:schemaRef ds:uri="http://purl.org/dc/dcmitype/"/>
    <ds:schemaRef ds:uri="e6ab4244-9723-42db-8dd8-af501f8ebc00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2f9963b4-3c35-4578-b1ba-a166f880c2d2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E3FBDF7-EA28-472C-B9E2-6374E3FDB8E9}"/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3851</TotalTime>
  <Words>245</Words>
  <Application>Microsoft Office PowerPoint</Application>
  <PresentationFormat>On-screen Show (16:9)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Stefanie Frenkel</cp:lastModifiedBy>
  <cp:revision>375</cp:revision>
  <cp:lastPrinted>2015-03-20T16:41:08Z</cp:lastPrinted>
  <dcterms:created xsi:type="dcterms:W3CDTF">2015-06-01T18:54:58Z</dcterms:created>
  <dcterms:modified xsi:type="dcterms:W3CDTF">2020-08-18T18:48:25Z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