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6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13,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746641"/>
              </p:ext>
            </p:extLst>
          </p:nvPr>
        </p:nvGraphicFramePr>
        <p:xfrm>
          <a:off x="110617" y="784360"/>
          <a:ext cx="8937521" cy="4333388"/>
        </p:xfrm>
        <a:graphic>
          <a:graphicData uri="http://schemas.openxmlformats.org/drawingml/2006/table">
            <a:tbl>
              <a:tblPr firstRow="1" firstCol="1" bandRow="1"/>
              <a:tblGrid>
                <a:gridCol w="4395337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1834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Health’s Diversity and Inclusion strategic plan has been updated to include four concrete commitments to eliminate systemic racism.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Ramping up our Public Advocacy program for Racial Justice by declaring that racism is a public health crisis, and calling for actions to address the racial inequity of COVID-19 to advance comprehensive health care for all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Reviewing and updating our HR policies and practices to reinforce and promote equity and mitigate the impact of systemic racism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Implementing Cultural Proficiency Training for colleagues to address systemic racism, and we are providing de-escalation training for all security staff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Committing to a 50 percent increase in purchasing goods and services from diverse suppliers over the next three years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29012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Colleague Care Web Page Provides Well-being Resources 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safety, health and well-being of our colleagues are a top priority for Trinity Health. The Colleague Care teams built a system-wide web page where all colleagues can access information and resources to support their body-mind-spirit resilience and mental health. Visit: https://www.trinity-health.org/colleague-care/</a:t>
                      </a:r>
                      <a:endParaRPr lang="en-US" sz="10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2f9963b4-3c35-4578-b1ba-a166f880c2d2"/>
    <ds:schemaRef ds:uri="http://schemas.openxmlformats.org/package/2006/metadata/core-properties"/>
    <ds:schemaRef ds:uri="e6ab4244-9723-42db-8dd8-af501f8ebc00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E206B76-3BFA-4488-A829-7065EC69FD90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3764</TotalTime>
  <Words>278</Words>
  <Application>Microsoft Office PowerPoint</Application>
  <PresentationFormat>On-screen Show (16:9)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362</cp:revision>
  <cp:lastPrinted>2015-03-20T16:41:08Z</cp:lastPrinted>
  <dcterms:created xsi:type="dcterms:W3CDTF">2015-06-01T18:54:58Z</dcterms:created>
  <dcterms:modified xsi:type="dcterms:W3CDTF">2020-08-13T13:55:47Z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