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8/20/2020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dirty="0"/>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8/20/2020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dirty="0"/>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dirty="0"/>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August 20,</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4181701269"/>
              </p:ext>
            </p:extLst>
          </p:nvPr>
        </p:nvGraphicFramePr>
        <p:xfrm>
          <a:off x="110617" y="784360"/>
          <a:ext cx="8937521" cy="3457893"/>
        </p:xfrm>
        <a:graphic>
          <a:graphicData uri="http://schemas.openxmlformats.org/drawingml/2006/table">
            <a:tbl>
              <a:tblPr firstRow="1" firstCol="1" bandRow="1"/>
              <a:tblGrid>
                <a:gridCol w="4395337">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183438">
                <a:tc>
                  <a:txBody>
                    <a:bodyPr/>
                    <a:lstStyle/>
                    <a:p>
                      <a:r>
                        <a:rPr lang="en-US" sz="1000" b="1" u="none" kern="1200" dirty="0">
                          <a:solidFill>
                            <a:schemeClr val="tx1"/>
                          </a:solidFill>
                          <a:effectLst/>
                          <a:latin typeface="+mn-lt"/>
                          <a:ea typeface="+mn-ea"/>
                          <a:cs typeface="+mn-cs"/>
                        </a:rPr>
                        <a:t>Confirm Your Contact Information in Workday by Sept. 9 </a:t>
                      </a:r>
                      <a:endParaRPr lang="en-US" sz="1000" b="0" u="none" kern="1200" dirty="0">
                        <a:solidFill>
                          <a:schemeClr val="tx1"/>
                        </a:solidFill>
                        <a:effectLst/>
                        <a:latin typeface="+mn-lt"/>
                        <a:ea typeface="+mn-ea"/>
                        <a:cs typeface="+mn-cs"/>
                      </a:endParaRPr>
                    </a:p>
                    <a:p>
                      <a:r>
                        <a:rPr lang="en-US" sz="1000" b="0" u="none" kern="1200" dirty="0">
                          <a:solidFill>
                            <a:schemeClr val="tx1"/>
                          </a:solidFill>
                          <a:effectLst/>
                          <a:latin typeface="+mn-lt"/>
                          <a:ea typeface="+mn-ea"/>
                          <a:cs typeface="+mn-cs"/>
                        </a:rPr>
                        <a:t>It is very important that your contact information is correct within Workday. Trinity Health wants to ensure that we have the right information for Human Resources communications and in the event of an emergency</a:t>
                      </a:r>
                      <a:r>
                        <a:rPr lang="en-US" sz="1000" b="0" u="none" kern="1200">
                          <a:solidFill>
                            <a:schemeClr val="tx1"/>
                          </a:solidFill>
                          <a:effectLst/>
                          <a:latin typeface="+mn-lt"/>
                          <a:ea typeface="+mn-ea"/>
                          <a:cs typeface="+mn-cs"/>
                        </a:rPr>
                        <a:t>. By </a:t>
                      </a:r>
                      <a:r>
                        <a:rPr lang="en-US" sz="1000" b="0" u="none" kern="1200" dirty="0">
                          <a:solidFill>
                            <a:schemeClr val="tx1"/>
                          </a:solidFill>
                          <a:effectLst/>
                          <a:latin typeface="+mn-lt"/>
                          <a:ea typeface="+mn-ea"/>
                          <a:cs typeface="+mn-cs"/>
                        </a:rPr>
                        <a:t>5 p.m. ET on Sept. 9, please log into Workday and review your primary home address, home phone number (if applicable), cell phone number, personal email address and emergency contacts, and make corrections as needed.</a:t>
                      </a:r>
                      <a:endParaRPr lang="en-US" sz="1000" b="0" u="none" kern="1200" dirty="0">
                        <a:solidFill>
                          <a:schemeClr val="tx1"/>
                        </a:solidFill>
                        <a:effectLst/>
                        <a:highlight>
                          <a:srgbClr val="00FFFF"/>
                        </a:highligh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290127">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0" i="0" kern="1200" dirty="0">
                          <a:solidFill>
                            <a:schemeClr val="tx1"/>
                          </a:solidFill>
                          <a:effectLst/>
                          <a:latin typeface="+mn-lt"/>
                          <a:ea typeface="+mn-ea"/>
                          <a:cs typeface="+mn-cs"/>
                        </a:rPr>
                        <a:t>The Guidance for the Use of the KN95 Respirators has recently been updated to include two models of KN95 respirators that have been NIOSH-certified by an </a:t>
                      </a:r>
                      <a:r>
                        <a:rPr lang="en-US" sz="1000" b="0" i="0" kern="1200">
                          <a:solidFill>
                            <a:schemeClr val="tx1"/>
                          </a:solidFill>
                          <a:effectLst/>
                          <a:latin typeface="+mn-lt"/>
                          <a:ea typeface="+mn-ea"/>
                          <a:cs typeface="+mn-cs"/>
                        </a:rPr>
                        <a:t>independent lab. </a:t>
                      </a:r>
                      <a:r>
                        <a:rPr lang="en-US" sz="1000" b="0" i="0" kern="1200" dirty="0">
                          <a:solidFill>
                            <a:schemeClr val="tx1"/>
                          </a:solidFill>
                          <a:effectLst/>
                          <a:latin typeface="+mn-lt"/>
                          <a:ea typeface="+mn-ea"/>
                          <a:cs typeface="+mn-cs"/>
                        </a:rPr>
                        <a:t>These KN95 respirators are now approved for use and are being recommended for care settings where colleagues have not yet completed fit testing, such as our national health ministries, for example: Trinity Health Senior Communities. Supplies of these specific models, in which logistics has coordinated independent testing, are adequate to support fit testing as well as, daily use in these health ministries and others.</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A189451C-B86D-43F5-AA06-34D722258368}">
  <ds:schemaRefs>
    <ds:schemaRef ds:uri="http://schemas.microsoft.com/office/infopath/2007/PartnerControls"/>
    <ds:schemaRef ds:uri="http://purl.org/dc/terms/"/>
    <ds:schemaRef ds:uri="http://purl.org/dc/dcmitype/"/>
    <ds:schemaRef ds:uri="http://www.w3.org/XML/1998/namespace"/>
    <ds:schemaRef ds:uri="2f9963b4-3c35-4578-b1ba-a166f880c2d2"/>
    <ds:schemaRef ds:uri="http://schemas.microsoft.com/office/2006/documentManagement/types"/>
    <ds:schemaRef ds:uri="http://schemas.openxmlformats.org/package/2006/metadata/core-properties"/>
    <ds:schemaRef ds:uri="e6ab4244-9723-42db-8dd8-af501f8ebc00"/>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176E5EE0-971F-4DAF-8EC9-626443D169E3}"/>
</file>

<file path=docProps/app.xml><?xml version="1.0" encoding="utf-8"?>
<Properties xmlns="http://schemas.openxmlformats.org/officeDocument/2006/extended-properties" xmlns:vt="http://schemas.openxmlformats.org/officeDocument/2006/docPropsVTypes">
  <Template>TrinityHealth_PPTtemplate.potx</Template>
  <TotalTime>3913</TotalTime>
  <Words>293</Words>
  <Application>Microsoft Office PowerPoint</Application>
  <PresentationFormat>On-screen Show (16:9)</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383</cp:revision>
  <cp:lastPrinted>2015-03-20T16:41:08Z</cp:lastPrinted>
  <dcterms:created xsi:type="dcterms:W3CDTF">2015-06-01T18:54:58Z</dcterms:created>
  <dcterms:modified xsi:type="dcterms:W3CDTF">2020-08-20T14:20:30Z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