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21</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316321475"/>
              </p:ext>
            </p:extLst>
          </p:nvPr>
        </p:nvGraphicFramePr>
        <p:xfrm>
          <a:off x="275061" y="803485"/>
          <a:ext cx="8645915" cy="3795903"/>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170559">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PPE Conservation</a:t>
                      </a:r>
                    </a:p>
                    <a:p>
                      <a:r>
                        <a:rPr lang="en-US" sz="1000" kern="1200" dirty="0">
                          <a:solidFill>
                            <a:schemeClr val="tx1"/>
                          </a:solidFill>
                          <a:effectLst/>
                          <a:latin typeface="+mn-lt"/>
                          <a:ea typeface="+mn-ea"/>
                          <a:cs typeface="+mn-cs"/>
                        </a:rPr>
                        <a:t>Among the many challenges brought on by the ongoing COVID-19 pandemic is the unprecedented global demand for PPE. Trinity Health is working aggressively to secure PPE utilizing means which have never been utilized in the past, such as stockpiles, donations and brokers</a:t>
                      </a:r>
                      <a:r>
                        <a:rPr lang="en-US" sz="1000" kern="1200">
                          <a:solidFill>
                            <a:schemeClr val="tx1"/>
                          </a:solidFill>
                          <a:effectLst/>
                          <a:latin typeface="+mn-lt"/>
                          <a:ea typeface="+mn-ea"/>
                          <a:cs typeface="+mn-cs"/>
                        </a:rPr>
                        <a:t>. Without </a:t>
                      </a:r>
                      <a:r>
                        <a:rPr lang="en-US" sz="1000" kern="1200" dirty="0">
                          <a:solidFill>
                            <a:schemeClr val="tx1"/>
                          </a:solidFill>
                          <a:effectLst/>
                          <a:latin typeface="+mn-lt"/>
                          <a:ea typeface="+mn-ea"/>
                          <a:cs typeface="+mn-cs"/>
                        </a:rPr>
                        <a:t>assurance that we can replenish what we use, we run the risk of running out as we resume operations and potentially encounter a future COVID-19 surge. That's why conservation is, and will continue to be, so important. Conservation will help ensure our PPE supply remains adequate in the weeks and months ahead.</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“I am alert and prepared to stop every time I sense a risky situation.”</a:t>
                      </a:r>
                    </a:p>
                    <a:p>
                      <a:r>
                        <a:rPr lang="en-US" sz="1000" b="0" kern="1200" dirty="0">
                          <a:solidFill>
                            <a:schemeClr val="tx1"/>
                          </a:solidFill>
                          <a:effectLst/>
                          <a:latin typeface="+mn-lt"/>
                          <a:ea typeface="+mn-ea"/>
                          <a:cs typeface="+mn-cs"/>
                        </a:rPr>
                        <a:t>The core value of Commitment to Those Who are Poor calls us also to be mindful of vulnerable populations. In this time of the COVID-19 pandemic, vulnerability is becoming apparent to us in new ways. To protect all who are vulnerable in any way, both those we serve and those with whom we serve, it is important to raise concerns of risk whenever we encounter them, and to do all we can to correct them at that time.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7D766EB0-8F3A-4CC3-9635-CEEDD3BDB94A}"/>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terms/"/>
    <ds:schemaRef ds:uri="http://schemas.microsoft.com/office/2006/metadata/properties"/>
    <ds:schemaRef ds:uri="http://purl.org/dc/dcmitype/"/>
    <ds:schemaRef ds:uri="http://www.w3.org/XML/1998/namespace"/>
    <ds:schemaRef ds:uri="http://schemas.openxmlformats.org/package/2006/metadata/core-properties"/>
    <ds:schemaRef ds:uri="2f9963b4-3c35-4578-b1ba-a166f880c2d2"/>
    <ds:schemaRef ds:uri="http://schemas.microsoft.com/office/infopath/2007/PartnerControls"/>
    <ds:schemaRef ds:uri="e6ab4244-9723-42db-8dd8-af501f8ebc0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1547</TotalTime>
  <Words>242</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142</cp:revision>
  <cp:lastPrinted>2015-03-20T16:41:08Z</cp:lastPrinted>
  <dcterms:created xsi:type="dcterms:W3CDTF">2015-06-01T18:54:58Z</dcterms:created>
  <dcterms:modified xsi:type="dcterms:W3CDTF">2020-05-21T15:50:55Z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