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August 31,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923248"/>
              </p:ext>
            </p:extLst>
          </p:nvPr>
        </p:nvGraphicFramePr>
        <p:xfrm>
          <a:off x="110617" y="784360"/>
          <a:ext cx="8937521" cy="3413146"/>
        </p:xfrm>
        <a:graphic>
          <a:graphicData uri="http://schemas.openxmlformats.org/drawingml/2006/table">
            <a:tbl>
              <a:tblPr firstRow="1" firstCol="1" bandRow="1"/>
              <a:tblGrid>
                <a:gridCol w="4395337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183438">
                <a:tc>
                  <a:txBody>
                    <a:bodyPr/>
                    <a:lstStyle/>
                    <a:p>
                      <a:r>
                        <a:rPr lang="en-US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Emergence Team 1 – Safe Outpatient/Elective Service Ramp Up </a:t>
                      </a:r>
                      <a:endParaRPr 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team developed a guidebook for our Health Ministries to safely ramp up outpatient and elective surgery services by creating COVID-free zones. This work has been extremely successful, and the recovery of services has been faster than first anticipated as a result. </a:t>
                      </a:r>
                    </a:p>
                    <a:p>
                      <a:endParaRPr lang="en-US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emergence </a:t>
                      </a:r>
                      <a:r>
                        <a:rPr lang="en-US" sz="10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teams are 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co-led by a Trinity Health executive leadership team member and a Health </a:t>
                      </a:r>
                      <a:r>
                        <a:rPr lang="en-US" sz="10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Ministry CEO.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[MarComm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29012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Emotional Distress Support: SAMHSA Hotline 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Taking care of your emotional well-being during stressful times will help you think clearly and heal. Call 1-800-985-5990 or text 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TalkWithUs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66746 to connect with a trained crisis counselor, 24/7. This free, multilingual and confidential crisis support service is provided by the Substance Abuse and Mental Health Services Administration.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2B346C-7554-42A6-B619-B6D16C3F5503}"/>
</file>

<file path=customXml/itemProps3.xml><?xml version="1.0" encoding="utf-8"?>
<ds:datastoreItem xmlns:ds="http://schemas.openxmlformats.org/officeDocument/2006/customXml" ds:itemID="{A189451C-B86D-43F5-AA06-34D722258368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2f9963b4-3c35-4578-b1ba-a166f880c2d2"/>
    <ds:schemaRef ds:uri="http://schemas.microsoft.com/office/infopath/2007/PartnerControls"/>
    <ds:schemaRef ds:uri="e6ab4244-9723-42db-8dd8-af501f8ebc00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4182</TotalTime>
  <Words>235</Words>
  <Application>Microsoft Office PowerPoint</Application>
  <PresentationFormat>On-screen Show (16:9)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414</cp:revision>
  <cp:lastPrinted>2015-03-20T16:41:08Z</cp:lastPrinted>
  <dcterms:created xsi:type="dcterms:W3CDTF">2015-06-01T18:54:58Z</dcterms:created>
  <dcterms:modified xsi:type="dcterms:W3CDTF">2020-08-31T17:01:10Z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