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13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362271"/>
              </p:ext>
            </p:extLst>
          </p:nvPr>
        </p:nvGraphicFramePr>
        <p:xfrm>
          <a:off x="159833" y="803141"/>
          <a:ext cx="8873553" cy="4264290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 Command continues to provide invaluable guidance for our physicians, clinicians, colleagues, leadership and Health Ministries as we navigate this ongoing crisis while re-opening services. Some of the highlights include: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 updates to clinical guidance, safety protocols and more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Supply Chain reaches green status of PPE supplies for the first time and continues to get closer to having 120 days of critical supplies on hand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Connect daily with local leadership, ensuring urgent needs for support are met and best practices are shared across the organization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Ensure surge and recovery plans remain in place and relevant at local ministries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Health's Resilience and Behavioral Health Task Force has four goals: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and model resilient behaviors/practices as part of Trinity Health culture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person-to-person contact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and relentlessly communicate tools/resources that support the natural recovery process that occurs with time for most of the affected population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Mitigate the development of serious behavioral health disorders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D7CE4F925BF40A6DD841EA3A42BA7" ma:contentTypeVersion="10" ma:contentTypeDescription="Create a new document." ma:contentTypeScope="" ma:versionID="e2aec267f832341875e2ebf6dea2d2fc">
  <xsd:schema xmlns:xsd="http://www.w3.org/2001/XMLSchema" xmlns:xs="http://www.w3.org/2001/XMLSchema" xmlns:p="http://schemas.microsoft.com/office/2006/metadata/properties" xmlns:ns3="2f9963b4-3c35-4578-b1ba-a166f880c2d2" xmlns:ns4="e6ab4244-9723-42db-8dd8-af501f8ebc00" targetNamespace="http://schemas.microsoft.com/office/2006/metadata/properties" ma:root="true" ma:fieldsID="82cec65a72cbc3b2196468b7f4892f1c" ns3:_="" ns4:_="">
    <xsd:import namespace="2f9963b4-3c35-4578-b1ba-a166f880c2d2"/>
    <xsd:import namespace="e6ab4244-9723-42db-8dd8-af501f8eb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63b4-3c35-4578-b1ba-a166f880c2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b4244-9723-42db-8dd8-af501f8eb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www.w3.org/XML/1998/namespace"/>
    <ds:schemaRef ds:uri="e6ab4244-9723-42db-8dd8-af501f8ebc00"/>
    <ds:schemaRef ds:uri="2f9963b4-3c35-4578-b1ba-a166f880c2d2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04A881-B752-402D-9A42-90C6D54561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963b4-3c35-4578-b1ba-a166f880c2d2"/>
    <ds:schemaRef ds:uri="e6ab4244-9723-42db-8dd8-af501f8eb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2618</TotalTime>
  <Words>263</Words>
  <Application>Microsoft Office PowerPoint</Application>
  <PresentationFormat>On-screen Show (16:9)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263</cp:revision>
  <cp:lastPrinted>2015-03-20T16:41:08Z</cp:lastPrinted>
  <dcterms:created xsi:type="dcterms:W3CDTF">2015-06-01T18:54:58Z</dcterms:created>
  <dcterms:modified xsi:type="dcterms:W3CDTF">2020-07-13T16:16:30Z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0x010100E65D7CE4F925BF40A6DD841EA3A42BA7</vt:lpwstr>
  </property>
  <property fmtid="{D5CDD505-2E9C-101B-9397-08002B2CF9AE}" pid="3" name="_dlc_DocIdItemGuid">
    <vt:lpwstr>13334aa1-c854-4350-9b84-cf13f57fa411</vt:lpwstr>
  </property>
</Properties>
</file>