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75495"/>
              </p:ext>
            </p:extLst>
          </p:nvPr>
        </p:nvGraphicFramePr>
        <p:xfrm>
          <a:off x="159834" y="810515"/>
          <a:ext cx="8824332" cy="3791333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r>
                        <a:rPr lang="en-US" sz="1000" b="1" dirty="0"/>
                        <a:t>Specialized “FURI” Clinics Reduce COVID-19 Exposures</a:t>
                      </a:r>
                      <a:br>
                        <a:rPr lang="en-US" sz="1000" dirty="0"/>
                      </a:b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Health's FURI </a:t>
                      </a:r>
                      <a:r>
                        <a:rPr lang="en-US" sz="1000" dirty="0"/>
                        <a:t>(Fever, Upper Respiratory Illness)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clinics are part of a broad, emergency health response to the coronavirus that include COVID-19 drive-through testing centers, virtual visits, as well as screening and testing all patients and limiting visitors. </a:t>
                      </a:r>
                      <a:r>
                        <a:rPr lang="en-US" sz="1000" dirty="0"/>
                        <a:t>By treating and assessing these patients in an outpatient clinical setting apart from others who may be experiencing life-threatening or serious conditions not related to COVID-19, FURI clinics help maintain social distancing and reduce potential exposure. Trinity Health is currently operating 60 FURI clinics across 13 different states.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Get Back to Your </a:t>
                      </a:r>
                      <a:r>
                        <a:rPr lang="en-US" sz="1000" b="1"/>
                        <a:t>Exercise Habits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understandable that your exercise habits may have changed since COVID-19. Getting back to an old healthy habit always feels good. If you didn't have one before, can you start one?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 short 10-minute exercise session you can gain strength, improve balance or get your heart pumping. It can make a huge difference in your health now and in the future.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2f9963b4-3c35-4578-b1ba-a166f880c2d2"/>
    <ds:schemaRef ds:uri="http://schemas.microsoft.com/office/infopath/2007/PartnerControls"/>
    <ds:schemaRef ds:uri="e6ab4244-9723-42db-8dd8-af501f8ebc0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4AB31B8-6DDA-467A-9299-5FBF6362E676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1488</TotalTime>
  <Words>149</Words>
  <Application>Microsoft Office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135</cp:revision>
  <cp:lastPrinted>2015-03-20T16:41:08Z</cp:lastPrinted>
  <dcterms:created xsi:type="dcterms:W3CDTF">2015-06-01T18:54:58Z</dcterms:created>
  <dcterms:modified xsi:type="dcterms:W3CDTF">2020-05-20T21:12:36Z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