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4663"/>
  </p:normalViewPr>
  <p:slideViewPr>
    <p:cSldViewPr snapToGrid="0">
      <p:cViewPr varScale="1">
        <p:scale>
          <a:sx n="107" d="100"/>
          <a:sy n="107" d="100"/>
        </p:scale>
        <p:origin x="1166" y="8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 13,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69752"/>
              </p:ext>
            </p:extLst>
          </p:nvPr>
        </p:nvGraphicFramePr>
        <p:xfrm>
          <a:off x="273319" y="877825"/>
          <a:ext cx="8612230" cy="3888644"/>
        </p:xfrm>
        <a:graphic>
          <a:graphicData uri="http://schemas.openxmlformats.org/drawingml/2006/table">
            <a:tbl>
              <a:tblPr firstRow="1" firstCol="1" bandRow="1"/>
              <a:tblGrid>
                <a:gridCol w="4185774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240682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18577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</a:t>
                      </a:r>
                      <a:r>
                        <a:rPr lang="en-US" sz="1100" b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 Please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496624">
                <a:tc>
                  <a:txBody>
                    <a:bodyPr/>
                    <a:lstStyle/>
                    <a:p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Update:</a:t>
                      </a:r>
                      <a:br>
                        <a:rPr lang="en-US" sz="1000" dirty="0"/>
                      </a:b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Guidance on Safe Transport of COVID-19 Positive Patients or PUIs.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effort should be made to avoid moving a COVID-positive patient from one location to another within the hospital. In general, any services should instead be brought to the patient location utilizing Standard, Contact and Droplet transmission isolation procedures.</a:t>
                      </a:r>
                    </a:p>
                    <a:p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 of Infants Born to COVID-19+ Mothers/PUIs and Care of the Deceased Patient.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Guidance available on the </a:t>
                      </a:r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COVID-19 resource page.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15038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567336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Due to the 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“I communicate clearly and directly with others when a high-risk situation exists.”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clear in your communications with your peers, your leaders and with the system. The clearer the messaging back to us, the clearer we can communicate with all colleagues. 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metadata/properties"/>
    <ds:schemaRef ds:uri="http://schemas.microsoft.com/office/2006/documentManagement/types"/>
    <ds:schemaRef ds:uri="e6ab4244-9723-42db-8dd8-af501f8ebc00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f9963b4-3c35-4578-b1ba-a166f880c2d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A0B1D05-71EB-4CE0-B5AB-6ECB858AF3CC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587</TotalTime>
  <Words>152</Words>
  <Application>Microsoft Office PowerPoint</Application>
  <PresentationFormat>On-screen Show (16:9)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24</cp:revision>
  <cp:lastPrinted>2015-03-20T16:41:08Z</cp:lastPrinted>
  <dcterms:created xsi:type="dcterms:W3CDTF">2015-06-01T18:54:58Z</dcterms:created>
  <dcterms:modified xsi:type="dcterms:W3CDTF">2020-04-13T14:38:30Z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