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3" d="100"/>
          <a:sy n="103" d="100"/>
        </p:scale>
        <p:origin x="1214" y="77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 8,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260698"/>
              </p:ext>
            </p:extLst>
          </p:nvPr>
        </p:nvGraphicFramePr>
        <p:xfrm>
          <a:off x="273319" y="877825"/>
          <a:ext cx="8612230" cy="3749244"/>
        </p:xfrm>
        <a:graphic>
          <a:graphicData uri="http://schemas.openxmlformats.org/drawingml/2006/table">
            <a:tbl>
              <a:tblPr firstRow="1" firstCol="1" bandRow="1"/>
              <a:tblGrid>
                <a:gridCol w="4185774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240682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18577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</a:t>
                      </a:r>
                      <a:r>
                        <a:rPr lang="en-US" sz="1100" b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 Please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Recovery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Heath has launched a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Recovery Steering Team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sub-groups to focus on near-term initiatives, including the safe resumption of services, aggressively growing our national virtual (telehealth) visits and home-based care, optimizing our non-acute service configuration, and system services scope. Next will be the launch of reinvention initiatives that will result in broader delivery system design and configuration changes.  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15038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27257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56733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to the 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ensure we provide the best possible care to all patients, colleagues should evaluate possible communication gaps for non-English speaking patients and visitors--especially during the screening process. If you need assistance, contact your location's interpreter/translation services for needed resources.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e6ab4244-9723-42db-8dd8-af501f8ebc00"/>
    <ds:schemaRef ds:uri="2f9963b4-3c35-4578-b1ba-a166f880c2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5047AB9-E204-40F7-882A-EE787B08902B}"/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1214</TotalTime>
  <Words>217</Words>
  <Application>Microsoft Office PowerPoint</Application>
  <PresentationFormat>On-screen Show (16:9)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96</cp:revision>
  <cp:lastPrinted>2015-03-20T16:41:08Z</cp:lastPrinted>
  <dcterms:created xsi:type="dcterms:W3CDTF">2015-06-01T18:54:58Z</dcterms:created>
  <dcterms:modified xsi:type="dcterms:W3CDTF">2020-05-08T13:29:56Z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