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0" d="100"/>
          <a:sy n="100" d="100"/>
        </p:scale>
        <p:origin x="644" y="56"/>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4/23/2020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4/23/2020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April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23</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980809564"/>
              </p:ext>
            </p:extLst>
          </p:nvPr>
        </p:nvGraphicFramePr>
        <p:xfrm>
          <a:off x="273319" y="877825"/>
          <a:ext cx="8612230" cy="3749244"/>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1" i="0" kern="1200" dirty="0">
                          <a:solidFill>
                            <a:srgbClr val="0F243E"/>
                          </a:solidFill>
                          <a:effectLst/>
                          <a:latin typeface="+mn-lt"/>
                          <a:ea typeface="+mn-ea"/>
                          <a:cs typeface="Times New Roman" panose="02020603050405020304" pitchFamily="18" charset="0"/>
                        </a:rPr>
                        <a:t>COVID-19 Testing</a:t>
                      </a:r>
                      <a:br>
                        <a:rPr lang="en-US" sz="1000" b="1" i="0" kern="1200" dirty="0">
                          <a:solidFill>
                            <a:srgbClr val="0F243E"/>
                          </a:solidFill>
                          <a:effectLst/>
                          <a:latin typeface="+mn-lt"/>
                          <a:ea typeface="+mn-ea"/>
                          <a:cs typeface="Times New Roman" panose="02020603050405020304" pitchFamily="18" charset="0"/>
                        </a:rPr>
                      </a:br>
                      <a:endParaRPr lang="en-US" sz="1000" b="1" i="0" kern="1200" dirty="0">
                        <a:solidFill>
                          <a:srgbClr val="0F243E"/>
                        </a:solidFill>
                        <a:effectLst/>
                        <a:latin typeface="+mn-lt"/>
                        <a:ea typeface="+mn-ea"/>
                        <a:cs typeface="Times New Roman" panose="02020603050405020304" pitchFamily="18" charset="0"/>
                      </a:endParaRPr>
                    </a:p>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0" i="0" kern="1200" dirty="0">
                          <a:solidFill>
                            <a:schemeClr val="tx1"/>
                          </a:solidFill>
                          <a:effectLst/>
                          <a:latin typeface="+mn-lt"/>
                          <a:ea typeface="+mn-ea"/>
                          <a:cs typeface="+mn-cs"/>
                        </a:rPr>
                        <a:t>Trinity Health Lab Operations is developing a strategy for an expansion plan of in-house COVID-19 testing. A review of our current testing capacity and how to increase it is underway. </a:t>
                      </a:r>
                    </a:p>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endParaRPr lang="en-US" sz="1000" b="1" i="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PPE Safety </a:t>
                      </a:r>
                      <a:br>
                        <a:rPr lang="en-US" sz="1000" b="1" i="0" kern="1200" dirty="0">
                          <a:solidFill>
                            <a:schemeClr val="tx1"/>
                          </a:solidFill>
                          <a:effectLst/>
                          <a:latin typeface="+mn-lt"/>
                          <a:ea typeface="+mn-ea"/>
                          <a:cs typeface="+mn-cs"/>
                        </a:rPr>
                      </a:br>
                      <a:endParaRPr lang="en-US" sz="1000" b="1" i="0" kern="1200" dirty="0">
                        <a:solidFill>
                          <a:schemeClr val="tx1"/>
                        </a:solidFill>
                        <a:effectLst/>
                        <a:latin typeface="+mn-lt"/>
                        <a:ea typeface="+mn-ea"/>
                        <a:cs typeface="+mn-cs"/>
                      </a:endParaRPr>
                    </a:p>
                    <a:p>
                      <a:pPr lvl="0"/>
                      <a:r>
                        <a:rPr lang="en-US" sz="1000" b="0" i="0" kern="1200" dirty="0">
                          <a:solidFill>
                            <a:schemeClr val="tx1"/>
                          </a:solidFill>
                          <a:effectLst/>
                          <a:latin typeface="+mn-lt"/>
                          <a:ea typeface="+mn-ea"/>
                          <a:cs typeface="+mn-cs"/>
                        </a:rPr>
                        <a:t>To ensure our colleagues remain safe while caring for our patients, Trinity Health validates the performance and safety of equipment such as N95s, ensuring they are properly tested by an FDA lab and clinically acceptable before distributing to ministries.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C8751D6A-B12F-4B95-8665-0CDE6727FD0F}"/>
</file>

<file path=customXml/itemProps3.xml><?xml version="1.0" encoding="utf-8"?>
<ds:datastoreItem xmlns:ds="http://schemas.openxmlformats.org/officeDocument/2006/customXml" ds:itemID="{A189451C-B86D-43F5-AA06-34D722258368}">
  <ds:schemaRefs>
    <ds:schemaRef ds:uri="http://schemas.microsoft.com/office/infopath/2007/PartnerControls"/>
    <ds:schemaRef ds:uri="http://www.w3.org/XML/1998/namespace"/>
    <ds:schemaRef ds:uri="e6ab4244-9723-42db-8dd8-af501f8ebc00"/>
    <ds:schemaRef ds:uri="2f9963b4-3c35-4578-b1ba-a166f880c2d2"/>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919</TotalTime>
  <Words>106</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Maria L. Seyrig</cp:lastModifiedBy>
  <cp:revision>66</cp:revision>
  <cp:lastPrinted>2015-03-20T16:41:08Z</cp:lastPrinted>
  <dcterms:created xsi:type="dcterms:W3CDTF">2015-06-01T18:54:58Z</dcterms:created>
  <dcterms:modified xsi:type="dcterms:W3CDTF">2020-04-23T13:17:30Z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