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  <p:cmAuthor id="4" name="Stefanie Frenkel" initials="SF" lastIdx="1" clrIdx="3">
    <p:extLst>
      <p:ext uri="{19B8F6BF-5375-455C-9EA6-DF929625EA0E}">
        <p15:presenceInfo xmlns:p15="http://schemas.microsoft.com/office/powerpoint/2012/main" userId="S::Stefanie.Frenkel@trinity-health.org::60c68471-5605-4ab7-a0ff-99f70689cf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5232" autoAdjust="0"/>
  </p:normalViewPr>
  <p:slideViewPr>
    <p:cSldViewPr snapToGrid="0">
      <p:cViewPr varScale="1">
        <p:scale>
          <a:sx n="138" d="100"/>
          <a:sy n="138" d="100"/>
        </p:scale>
        <p:origin x="1272" y="120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711" y="111764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871" y="204103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523130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July 30</a:t>
            </a: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761920"/>
              </p:ext>
            </p:extLst>
          </p:nvPr>
        </p:nvGraphicFramePr>
        <p:xfrm>
          <a:off x="110617" y="813856"/>
          <a:ext cx="8937521" cy="3828172"/>
        </p:xfrm>
        <a:graphic>
          <a:graphicData uri="http://schemas.openxmlformats.org/drawingml/2006/table">
            <a:tbl>
              <a:tblPr firstRow="1" firstCol="1" bandRow="1"/>
              <a:tblGrid>
                <a:gridCol w="4393574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9187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404760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Leader Please 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361385"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Trinity Health provides important services to our communities that were disrupted by the COVID-19 pandemic. To ensure patients receive needed care for urgent and chronic conditions, and to ensure business returns safely, Trinity Health has put a strategy with teams to focus on: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Safe resumption of outpatient/elective services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Leveraging capabilities with telehealth and home care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Reconfiguring our outpatient footprint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Right-sizing our ministry and redesigning our operating model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Realigning our portfolio of services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47675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COVID-19 Tips for Dealing With Sickness at Home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someone you love becomes ill, these are the best ways to care for them and minimize spread of COVID-19: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person who is sick should stay separated from other people in the home (as much as possible)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 you share a bedroom, use a blanket to partition a bed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 you share a bathroom, the person who is sick should clean and disinfect after each use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Wear a cloth mask covering over your nose and mouth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1C1CF8-348A-4AD8-A82F-95664EC75074}"/>
</file>

<file path=customXml/itemProps2.xml><?xml version="1.0" encoding="utf-8"?>
<ds:datastoreItem xmlns:ds="http://schemas.openxmlformats.org/officeDocument/2006/customXml" ds:itemID="{A189451C-B86D-43F5-AA06-34D722258368}">
  <ds:schemaRefs>
    <ds:schemaRef ds:uri="http://purl.org/dc/elements/1.1/"/>
    <ds:schemaRef ds:uri="http://purl.org/dc/terms/"/>
    <ds:schemaRef ds:uri="http://schemas.microsoft.com/office/2006/documentManagement/types"/>
    <ds:schemaRef ds:uri="2f9963b4-3c35-4578-b1ba-a166f880c2d2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e6ab4244-9723-42db-8dd8-af501f8ebc00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3499</TotalTime>
  <Words>268</Words>
  <Application>Microsoft Office PowerPoint</Application>
  <PresentationFormat>On-screen Show (16:9)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Rachel L. Nelson</cp:lastModifiedBy>
  <cp:revision>322</cp:revision>
  <cp:lastPrinted>2015-03-20T16:41:08Z</cp:lastPrinted>
  <dcterms:created xsi:type="dcterms:W3CDTF">2015-06-01T18:54:58Z</dcterms:created>
  <dcterms:modified xsi:type="dcterms:W3CDTF">2020-07-30T14:51:43Z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