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6327"/>
  </p:normalViewPr>
  <p:slideViewPr>
    <p:cSldViewPr snapToGrid="0" snapToObjects="1">
      <p:cViewPr>
        <p:scale>
          <a:sx n="90" d="100"/>
          <a:sy n="90" d="100"/>
        </p:scale>
        <p:origin x="1904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F23F-D910-0446-8D41-6771822827BB}" type="datetimeFigureOut">
              <a:rPr lang="en-US" smtClean="0"/>
              <a:t>12/29/21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BF3-00D0-7A42-932A-B155D8FC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5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F23F-D910-0446-8D41-6771822827BB}" type="datetimeFigureOut">
              <a:rPr lang="en-US" smtClean="0"/>
              <a:t>12/29/21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BF3-00D0-7A42-932A-B155D8FC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6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F23F-D910-0446-8D41-6771822827BB}" type="datetimeFigureOut">
              <a:rPr lang="en-US" smtClean="0"/>
              <a:t>12/29/21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BF3-00D0-7A42-932A-B155D8FC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3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F23F-D910-0446-8D41-6771822827BB}" type="datetimeFigureOut">
              <a:rPr lang="en-US" smtClean="0"/>
              <a:t>12/29/21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BF3-00D0-7A42-932A-B155D8FC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4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F23F-D910-0446-8D41-6771822827BB}" type="datetimeFigureOut">
              <a:rPr lang="en-US" smtClean="0"/>
              <a:t>12/29/21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BF3-00D0-7A42-932A-B155D8FC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7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F23F-D910-0446-8D41-6771822827BB}" type="datetimeFigureOut">
              <a:rPr lang="en-US" smtClean="0"/>
              <a:t>12/29/21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BF3-00D0-7A42-932A-B155D8FC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6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F23F-D910-0446-8D41-6771822827BB}" type="datetimeFigureOut">
              <a:rPr lang="en-US" smtClean="0"/>
              <a:t>12/29/21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BF3-00D0-7A42-932A-B155D8FC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8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F23F-D910-0446-8D41-6771822827BB}" type="datetimeFigureOut">
              <a:rPr lang="en-US" smtClean="0"/>
              <a:t>12/29/21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BF3-00D0-7A42-932A-B155D8FC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2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F23F-D910-0446-8D41-6771822827BB}" type="datetimeFigureOut">
              <a:rPr lang="en-US" smtClean="0"/>
              <a:t>12/29/21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BF3-00D0-7A42-932A-B155D8FC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3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F23F-D910-0446-8D41-6771822827BB}" type="datetimeFigureOut">
              <a:rPr lang="en-US" smtClean="0"/>
              <a:t>12/29/21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BF3-00D0-7A42-932A-B155D8FC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5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F23F-D910-0446-8D41-6771822827BB}" type="datetimeFigureOut">
              <a:rPr lang="en-US" smtClean="0"/>
              <a:t>12/29/21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BF3-00D0-7A42-932A-B155D8FC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4F23F-D910-0446-8D41-6771822827BB}" type="datetimeFigureOut">
              <a:rPr lang="en-US" smtClean="0"/>
              <a:t>12/29/21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EEBF3-00D0-7A42-932A-B155D8FCA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0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86B6E4-E368-744D-A74D-B0C83518317F}"/>
              </a:ext>
            </a:extLst>
          </p:cNvPr>
          <p:cNvSpPr/>
          <p:nvPr/>
        </p:nvSpPr>
        <p:spPr>
          <a:xfrm>
            <a:off x="1500188" y="173072"/>
            <a:ext cx="6080831" cy="85947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AEB66-9FB9-5B40-A6F9-D89CCC73D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2339" y="7068059"/>
            <a:ext cx="4951589" cy="1595684"/>
          </a:xfrm>
        </p:spPr>
        <p:txBody>
          <a:bodyPr>
            <a:noAutofit/>
          </a:bodyPr>
          <a:lstStyle/>
          <a:p>
            <a:pPr>
              <a:lnSpc>
                <a:spcPts val="2604"/>
              </a:lnSpc>
            </a:pPr>
            <a:r>
              <a:rPr lang="en-US" sz="2017" b="1" dirty="0">
                <a:latin typeface="Arial" panose="020B0604020202020204" pitchFamily="34" charset="0"/>
                <a:cs typeface="Arial" panose="020B0604020202020204" pitchFamily="34" charset="0"/>
              </a:rPr>
              <a:t>If you would like to be seen in the ER even though you do not have </a:t>
            </a:r>
            <a:br>
              <a:rPr lang="en-US" sz="2017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17" b="1" dirty="0">
                <a:latin typeface="Arial" panose="020B0604020202020204" pitchFamily="34" charset="0"/>
                <a:cs typeface="Arial" panose="020B0604020202020204" pitchFamily="34" charset="0"/>
              </a:rPr>
              <a:t>COVID-19 symptoms, please</a:t>
            </a:r>
            <a:br>
              <a:rPr lang="en-US" sz="2017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17" b="1" dirty="0">
                <a:latin typeface="Arial" panose="020B0604020202020204" pitchFamily="34" charset="0"/>
                <a:cs typeface="Arial" panose="020B0604020202020204" pitchFamily="34" charset="0"/>
              </a:rPr>
              <a:t>proceed to ER Registration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E302EE9-714C-C843-9FC7-0C81F19ED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05" r="85557"/>
          <a:stretch/>
        </p:blipFill>
        <p:spPr>
          <a:xfrm>
            <a:off x="191381" y="173072"/>
            <a:ext cx="1195211" cy="97307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9956ED-2A1F-C046-871E-077B81726E1C}"/>
              </a:ext>
            </a:extLst>
          </p:cNvPr>
          <p:cNvSpPr/>
          <p:nvPr/>
        </p:nvSpPr>
        <p:spPr>
          <a:xfrm>
            <a:off x="191381" y="962378"/>
            <a:ext cx="7389638" cy="100894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7553CA-B3AC-B947-939C-C487F93EB49D}"/>
              </a:ext>
            </a:extLst>
          </p:cNvPr>
          <p:cNvSpPr txBox="1"/>
          <p:nvPr/>
        </p:nvSpPr>
        <p:spPr>
          <a:xfrm>
            <a:off x="3001433" y="9159803"/>
            <a:ext cx="3073400" cy="3667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LOGO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B099C06-2B10-A245-B4FE-2BA1D48A7A1C}"/>
              </a:ext>
            </a:extLst>
          </p:cNvPr>
          <p:cNvSpPr txBox="1">
            <a:spLocks/>
          </p:cNvSpPr>
          <p:nvPr/>
        </p:nvSpPr>
        <p:spPr>
          <a:xfrm>
            <a:off x="2008011" y="2485840"/>
            <a:ext cx="5060244" cy="2276335"/>
          </a:xfrm>
          <a:prstGeom prst="rect">
            <a:avLst/>
          </a:prstGeom>
        </p:spPr>
        <p:txBody>
          <a:bodyPr vert="horz" lIns="27940" tIns="13970" rIns="27940" bIns="13970" rtlCol="0">
            <a:noAutofit/>
          </a:bodyPr>
          <a:lstStyle>
            <a:lvl1pPr marL="0" indent="0" algn="ctr" defTabSz="219456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456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9184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8912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8640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8368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096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7824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TESTING</a:t>
            </a:r>
            <a:b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 Those Without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Symptoms is NOT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Available Here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223E2B8-5254-3E44-A6DC-C24F85D748EF}"/>
              </a:ext>
            </a:extLst>
          </p:cNvPr>
          <p:cNvSpPr txBox="1">
            <a:spLocks/>
          </p:cNvSpPr>
          <p:nvPr/>
        </p:nvSpPr>
        <p:spPr>
          <a:xfrm>
            <a:off x="2349500" y="5756352"/>
            <a:ext cx="4377267" cy="648829"/>
          </a:xfrm>
          <a:prstGeom prst="rect">
            <a:avLst/>
          </a:prstGeom>
        </p:spPr>
        <p:txBody>
          <a:bodyPr vert="horz" lIns="27940" tIns="13970" rIns="27940" bIns="13970" rtlCol="0">
            <a:noAutofit/>
          </a:bodyPr>
          <a:lstStyle>
            <a:lvl1pPr marL="0" indent="0" algn="ctr" defTabSz="2194560" rtl="0" eaLnBrk="1" latinLnBrk="0" hangingPunct="1">
              <a:lnSpc>
                <a:spcPct val="90000"/>
              </a:lnSpc>
              <a:spcBef>
                <a:spcPts val="2400"/>
              </a:spcBef>
              <a:buFont typeface="Arial" panose="020B0604020202020204" pitchFamily="34" charset="0"/>
              <a:buNone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9728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9456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4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9184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8912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8640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8368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096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78240" indent="0" algn="ctr" defTabSz="21945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 TESTING LOCATION</a:t>
            </a:r>
            <a:b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838F7E-3B83-E74C-B415-CE08AD338F64}"/>
              </a:ext>
            </a:extLst>
          </p:cNvPr>
          <p:cNvCxnSpPr>
            <a:cxnSpLocks/>
          </p:cNvCxnSpPr>
          <p:nvPr/>
        </p:nvCxnSpPr>
        <p:spPr>
          <a:xfrm>
            <a:off x="1785938" y="5296355"/>
            <a:ext cx="5457825" cy="0"/>
          </a:xfrm>
          <a:prstGeom prst="line">
            <a:avLst/>
          </a:prstGeom>
          <a:ln w="127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4310A03-A82D-394F-B25E-9E53350E8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00" y="917717"/>
            <a:ext cx="6426200" cy="925013"/>
          </a:xfrm>
        </p:spPr>
        <p:txBody>
          <a:bodyPr anchor="t">
            <a:no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200190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373A73C01254EA995FD278E8C7249" ma:contentTypeVersion="11" ma:contentTypeDescription="Create a new document." ma:contentTypeScope="" ma:versionID="4e18d4b7197672b86a6092cc5982d6ae">
  <xsd:schema xmlns:xsd="http://www.w3.org/2001/XMLSchema" xmlns:xs="http://www.w3.org/2001/XMLSchema" xmlns:p="http://schemas.microsoft.com/office/2006/metadata/properties" xmlns:ns2="f560143e-da0a-427f-855e-dadb269e570d" xmlns:ns3="9dcfc5cc-4dce-4e88-a4ed-d32a7422a897" targetNamespace="http://schemas.microsoft.com/office/2006/metadata/properties" ma:root="true" ma:fieldsID="5d8a5780e6d5db3c747f71f5f61722a6" ns2:_="" ns3:_="">
    <xsd:import namespace="f560143e-da0a-427f-855e-dadb269e570d"/>
    <xsd:import namespace="9dcfc5cc-4dce-4e88-a4ed-d32a7422a8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0143e-da0a-427f-855e-dadb269e57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fc5cc-4dce-4e88-a4ed-d32a7422a89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1CC291-900A-46D0-915D-F33239B3D6E6}"/>
</file>

<file path=customXml/itemProps2.xml><?xml version="1.0" encoding="utf-8"?>
<ds:datastoreItem xmlns:ds="http://schemas.openxmlformats.org/officeDocument/2006/customXml" ds:itemID="{37FCA6C2-674A-45E7-83C1-9B6BA93981B9}"/>
</file>

<file path=customXml/itemProps3.xml><?xml version="1.0" encoding="utf-8"?>
<ds:datastoreItem xmlns:ds="http://schemas.openxmlformats.org/officeDocument/2006/customXml" ds:itemID="{FBDC7F69-C59A-4C1A-B39F-64281093910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51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IMPORTANT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</dc:title>
  <dc:creator>Keith M. Woods</dc:creator>
  <cp:lastModifiedBy>Keith M. Woods</cp:lastModifiedBy>
  <cp:revision>3</cp:revision>
  <dcterms:created xsi:type="dcterms:W3CDTF">2021-12-29T16:13:02Z</dcterms:created>
  <dcterms:modified xsi:type="dcterms:W3CDTF">2021-12-29T16:33:07Z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0x010100F64373A73C01254EA995FD278E8C7249</vt:lpwstr>
  </property>
</Properties>
</file>