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3" d="100"/>
          <a:sy n="103" d="100"/>
        </p:scale>
        <p:origin x="1214" y="8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r4u.trinity-health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September 30,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43980"/>
              </p:ext>
            </p:extLst>
          </p:nvPr>
        </p:nvGraphicFramePr>
        <p:xfrm>
          <a:off x="159833" y="803141"/>
          <a:ext cx="8873553" cy="3560708"/>
        </p:xfrm>
        <a:graphic>
          <a:graphicData uri="http://schemas.openxmlformats.org/drawingml/2006/table">
            <a:tbl>
              <a:tblPr firstRow="1" firstCol="1" bandRow="1"/>
              <a:tblGrid>
                <a:gridCol w="4362128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8191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7323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Enrollment for 2021 Benefits Starts Oct. 22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opportunity to select the benefits for next year will take place from Oct. 22 - Nov. 12, 2020. Watch for a postcard mailing to your home with information about how to download a comprehensive open enrollment guide from the HR4U colleague portal at </a:t>
                      </a:r>
                      <a:r>
                        <a:rPr lang="en-US" sz="10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https://hr4u.trinity-health.org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The guide provides the information you need to decide which benefits are right for you, as well as step-by-step instructions for electing your benefits.</a:t>
                      </a:r>
                    </a:p>
                    <a:p>
                      <a:endParaRPr lang="en-US" sz="100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Support, Manage Your Well-being with Free Access to a Personal Health Coach</a:t>
                      </a:r>
                    </a:p>
                    <a:p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 Your Whole Life, Trinity Health’s colleague health and well-being initiative, offers free access to dedicated health coaches for colleagues and spouse/eligible adults who are enrolled in Trinity Health medical insurance.</a:t>
                      </a:r>
                    </a:p>
                    <a:p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you’re looking to get active, reduce stress, sleep well or navigate a health situation, health coaches are there to partner with you.</a:t>
                      </a:r>
                    </a:p>
                    <a:p>
                      <a:endParaRPr lang="en-US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Virgin Pulse mobile app or visit: mybenefits.trinity-health.org/</a:t>
                      </a: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lywl</a:t>
                      </a:r>
                      <a:endParaRPr lang="en-US" sz="10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D7CE4F925BF40A6DD841EA3A42BA7" ma:contentTypeVersion="10" ma:contentTypeDescription="Create a new document." ma:contentTypeScope="" ma:versionID="e2aec267f832341875e2ebf6dea2d2fc">
  <xsd:schema xmlns:xsd="http://www.w3.org/2001/XMLSchema" xmlns:xs="http://www.w3.org/2001/XMLSchema" xmlns:p="http://schemas.microsoft.com/office/2006/metadata/properties" xmlns:ns3="2f9963b4-3c35-4578-b1ba-a166f880c2d2" xmlns:ns4="e6ab4244-9723-42db-8dd8-af501f8ebc00" targetNamespace="http://schemas.microsoft.com/office/2006/metadata/properties" ma:root="true" ma:fieldsID="82cec65a72cbc3b2196468b7f4892f1c" ns3:_="" ns4:_="">
    <xsd:import namespace="2f9963b4-3c35-4578-b1ba-a166f880c2d2"/>
    <xsd:import namespace="e6ab4244-9723-42db-8dd8-af501f8ebc0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63b4-3c35-4578-b1ba-a166f880c2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b4244-9723-42db-8dd8-af501f8ebc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purl.org/dc/dcmitype/"/>
    <ds:schemaRef ds:uri="http://purl.org/dc/terms/"/>
    <ds:schemaRef ds:uri="e6ab4244-9723-42db-8dd8-af501f8ebc00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f9963b4-3c35-4578-b1ba-a166f880c2d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04A881-B752-402D-9A42-90C6D54561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963b4-3c35-4578-b1ba-a166f880c2d2"/>
    <ds:schemaRef ds:uri="e6ab4244-9723-42db-8dd8-af501f8ebc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3107</TotalTime>
  <Words>305</Words>
  <Application>Microsoft Office PowerPoint</Application>
  <PresentationFormat>On-screen Show (16:9)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315</cp:revision>
  <cp:lastPrinted>2015-03-20T16:41:08Z</cp:lastPrinted>
  <dcterms:created xsi:type="dcterms:W3CDTF">2015-06-01T18:54:58Z</dcterms:created>
  <dcterms:modified xsi:type="dcterms:W3CDTF">2020-09-30T13:42:30Z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0x010100E65D7CE4F925BF40A6DD841EA3A42BA7</vt:lpwstr>
  </property>
  <property fmtid="{D5CDD505-2E9C-101B-9397-08002B2CF9AE}" pid="3" name="_dlc_DocIdItemGuid">
    <vt:lpwstr>13334aa1-c854-4350-9b84-cf13f57fa411</vt:lpwstr>
  </property>
</Properties>
</file>