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4663"/>
  </p:normalViewPr>
  <p:slideViewPr>
    <p:cSldViewPr snapToGrid="0">
      <p:cViewPr varScale="1">
        <p:scale>
          <a:sx n="103" d="100"/>
          <a:sy n="103" d="100"/>
        </p:scale>
        <p:origin x="1214" y="77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" y="473800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147" y="229506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493634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 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793865"/>
              </p:ext>
            </p:extLst>
          </p:nvPr>
        </p:nvGraphicFramePr>
        <p:xfrm>
          <a:off x="275061" y="803485"/>
          <a:ext cx="8824332" cy="4248533"/>
        </p:xfrm>
        <a:graphic>
          <a:graphicData uri="http://schemas.openxmlformats.org/drawingml/2006/table">
            <a:tbl>
              <a:tblPr firstRow="1" firstCol="1" bandRow="1"/>
              <a:tblGrid>
                <a:gridCol w="4337932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7424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348976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</a:t>
                      </a:r>
                      <a:r>
                        <a:rPr lang="en-US" sz="1100" b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Leader Please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496624">
                <a:tc>
                  <a:txBody>
                    <a:bodyPr/>
                    <a:lstStyle/>
                    <a:p>
                      <a:r>
                        <a:rPr lang="en-US" sz="1000" b="1" dirty="0" err="1"/>
                        <a:t>Civica</a:t>
                      </a:r>
                      <a:r>
                        <a:rPr lang="en-US" sz="1000" b="1" dirty="0"/>
                        <a:t> Rx Partners on COVID-19 Response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 and other provider partners established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Civica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Rx, a not-for-profit generic drug company in 2018.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Civica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Rx is now a part of a new U.S. Government-funded partnership to produce essential generic medicines and their ingredients.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Civica's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role will be to manufacture the finished dosage forms of essential medications, including vials and syringes, with its existing network of manufacturing partners. In partnership with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Phlow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Civica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 already provided 1.6 million doses of critical medicines to the national stockpile for COVID-19 response. </a:t>
                      </a:r>
                      <a:r>
                        <a:rPr lang="en-US" sz="1000" dirty="0" err="1"/>
                        <a:t>Civica</a:t>
                      </a:r>
                      <a:r>
                        <a:rPr lang="en-US" sz="1000" dirty="0"/>
                        <a:t> will also begin to build its own finished dosage form manufacturing facility on the same site as </a:t>
                      </a:r>
                      <a:r>
                        <a:rPr lang="en-US" sz="1000" dirty="0" err="1"/>
                        <a:t>Phlow’s</a:t>
                      </a:r>
                      <a:r>
                        <a:rPr lang="en-US" sz="1000" dirty="0"/>
                        <a:t> other partner operations to ensure end-to-end domestic generic drug manufacturing dedicated to solving and preventing critical drug shortages.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27257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Remaining mentally well protects the safety of your colleagues and your patients. Take your mental temperature regularly to identify when you might be getting overloaded with stress. Make it a point at that time to do something that makes you feel peaceful. </a:t>
                      </a:r>
                      <a:endParaRPr lang="en-US" sz="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89451C-B86D-43F5-AA06-34D722258368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2f9963b4-3c35-4578-b1ba-a166f880c2d2"/>
    <ds:schemaRef ds:uri="http://schemas.microsoft.com/office/infopath/2007/PartnerControls"/>
    <ds:schemaRef ds:uri="e6ab4244-9723-42db-8dd8-af501f8ebc00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BF9A058-B6E9-42AD-A867-2A89DDA721C0}"/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1483</TotalTime>
  <Words>280</Words>
  <Application>Microsoft Office PowerPoint</Application>
  <PresentationFormat>On-screen Show (16:9)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133</cp:revision>
  <cp:lastPrinted>2015-03-20T16:41:08Z</cp:lastPrinted>
  <dcterms:created xsi:type="dcterms:W3CDTF">2015-06-01T18:54:58Z</dcterms:created>
  <dcterms:modified xsi:type="dcterms:W3CDTF">2020-05-20T14:59:55Z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