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090A"/>
    <a:srgbClr val="CDFF30"/>
    <a:srgbClr val="CDFF33"/>
    <a:srgbClr val="DE09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58"/>
    <p:restoredTop sz="94694"/>
  </p:normalViewPr>
  <p:slideViewPr>
    <p:cSldViewPr snapToGrid="0" snapToObjects="1">
      <p:cViewPr varScale="1">
        <p:scale>
          <a:sx n="38" d="100"/>
          <a:sy n="38" d="100"/>
        </p:scale>
        <p:origin x="283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2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8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5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3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0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6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9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9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6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7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1ABCB-92FF-5349-B5D0-9AABCA02BF5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531C3-BACB-5947-BA93-31C8794B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5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19">
            <a:extLst>
              <a:ext uri="{FF2B5EF4-FFF2-40B4-BE49-F238E27FC236}">
                <a16:creationId xmlns:a16="http://schemas.microsoft.com/office/drawing/2014/main" id="{B2988E0A-2D89-DD48-92A1-52F6D88C8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747" y="10326995"/>
            <a:ext cx="2182436" cy="2039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70609BD-49C9-9745-B9A0-03E0B91046A9}"/>
              </a:ext>
            </a:extLst>
          </p:cNvPr>
          <p:cNvSpPr txBox="1">
            <a:spLocks/>
          </p:cNvSpPr>
          <p:nvPr/>
        </p:nvSpPr>
        <p:spPr>
          <a:xfrm>
            <a:off x="3334601" y="0"/>
            <a:ext cx="6727607" cy="1259656"/>
          </a:xfrm>
          <a:prstGeom prst="rect">
            <a:avLst/>
          </a:prstGeom>
          <a:solidFill>
            <a:srgbClr val="DE090A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CONTACT + AIRBORNE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42BCCF8D-F581-154A-BD2A-AC235AD01C34}"/>
              </a:ext>
            </a:extLst>
          </p:cNvPr>
          <p:cNvSpPr txBox="1">
            <a:spLocks/>
          </p:cNvSpPr>
          <p:nvPr/>
        </p:nvSpPr>
        <p:spPr bwMode="auto">
          <a:xfrm>
            <a:off x="3334601" y="1125741"/>
            <a:ext cx="6727608" cy="1054608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+</a:t>
            </a:r>
            <a:r>
              <a:rPr lang="en-US" altLang="en-US" sz="44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EYE PROTECTION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250A080C-88E7-A84F-8963-C486C8DFAE74}"/>
              </a:ext>
            </a:extLst>
          </p:cNvPr>
          <p:cNvSpPr txBox="1">
            <a:spLocks/>
          </p:cNvSpPr>
          <p:nvPr/>
        </p:nvSpPr>
        <p:spPr bwMode="auto">
          <a:xfrm>
            <a:off x="3333748" y="1898197"/>
            <a:ext cx="6720840" cy="957072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PRECAUTIONS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9E1D4B7-59ED-6545-AF34-6E49F8E27A06}"/>
              </a:ext>
            </a:extLst>
          </p:cNvPr>
          <p:cNvSpPr/>
          <p:nvPr/>
        </p:nvSpPr>
        <p:spPr>
          <a:xfrm>
            <a:off x="3333748" y="2717071"/>
            <a:ext cx="6720842" cy="338725"/>
          </a:xfrm>
          <a:prstGeom prst="rect">
            <a:avLst/>
          </a:prstGeom>
          <a:solidFill>
            <a:srgbClr val="DE09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20E99171-50CF-3441-91F0-39014A0B6C1E}"/>
              </a:ext>
            </a:extLst>
          </p:cNvPr>
          <p:cNvSpPr txBox="1">
            <a:spLocks/>
          </p:cNvSpPr>
          <p:nvPr/>
        </p:nvSpPr>
        <p:spPr bwMode="auto">
          <a:xfrm>
            <a:off x="0" y="13826414"/>
            <a:ext cx="10058399" cy="1169484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u="sng" dirty="0">
                <a:solidFill>
                  <a:schemeClr val="bg1"/>
                </a:solidFill>
              </a:rPr>
              <a:t>NO</a:t>
            </a:r>
            <a:r>
              <a:rPr lang="en-US" altLang="en-US" sz="3600" b="1" dirty="0">
                <a:solidFill>
                  <a:schemeClr val="bg1"/>
                </a:solidFill>
              </a:rPr>
              <a:t> VISITORS WITHOUT PRIOR APPROVAL</a:t>
            </a: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71791850-FC42-E042-83A8-AC06BBF6F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4714934"/>
            <a:ext cx="10058400" cy="646331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   KEEP DOOR CLOSED</a:t>
            </a:r>
          </a:p>
        </p:txBody>
      </p:sp>
      <p:pic>
        <p:nvPicPr>
          <p:cNvPr id="33" name="Picture 2" descr="Hand Hygiene">
            <a:extLst>
              <a:ext uri="{FF2B5EF4-FFF2-40B4-BE49-F238E27FC236}">
                <a16:creationId xmlns:a16="http://schemas.microsoft.com/office/drawing/2014/main" id="{2EBBA24A-32B5-4E41-86AE-553E4F51F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3" y="4643997"/>
            <a:ext cx="2854699" cy="285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9" descr="A close up of a stop sign&#10;&#10;Description automatically generated">
            <a:extLst>
              <a:ext uri="{FF2B5EF4-FFF2-40B4-BE49-F238E27FC236}">
                <a16:creationId xmlns:a16="http://schemas.microsoft.com/office/drawing/2014/main" id="{04AD0A3B-2FF8-0F41-8489-FC1884B1AD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64" y="209694"/>
            <a:ext cx="2719134" cy="26639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C99491AA-726C-9849-81BD-EE3146C744B5}"/>
              </a:ext>
            </a:extLst>
          </p:cNvPr>
          <p:cNvSpPr/>
          <p:nvPr/>
        </p:nvSpPr>
        <p:spPr>
          <a:xfrm>
            <a:off x="1" y="15351533"/>
            <a:ext cx="10058400" cy="184822"/>
          </a:xfrm>
          <a:prstGeom prst="rect">
            <a:avLst/>
          </a:prstGeom>
          <a:solidFill>
            <a:srgbClr val="DD09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8049DCCD-7B5C-6E4E-BB58-AC68487D87B7}"/>
              </a:ext>
            </a:extLst>
          </p:cNvPr>
          <p:cNvGrpSpPr>
            <a:grpSpLocks/>
          </p:cNvGrpSpPr>
          <p:nvPr/>
        </p:nvGrpSpPr>
        <p:grpSpPr bwMode="auto">
          <a:xfrm>
            <a:off x="323413" y="10608955"/>
            <a:ext cx="3505543" cy="1828644"/>
            <a:chOff x="1984375" y="6218238"/>
            <a:chExt cx="2544479" cy="1327150"/>
          </a:xfrm>
        </p:grpSpPr>
        <p:pic>
          <p:nvPicPr>
            <p:cNvPr id="21" name="Picture 2" descr="N95 pic">
              <a:extLst>
                <a:ext uri="{FF2B5EF4-FFF2-40B4-BE49-F238E27FC236}">
                  <a16:creationId xmlns:a16="http://schemas.microsoft.com/office/drawing/2014/main" id="{72B72428-C884-4947-8732-85D7197FCE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4375" y="6218238"/>
              <a:ext cx="1220788" cy="1327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" descr="Image result for face shield icon">
              <a:extLst>
                <a:ext uri="{FF2B5EF4-FFF2-40B4-BE49-F238E27FC236}">
                  <a16:creationId xmlns:a16="http://schemas.microsoft.com/office/drawing/2014/main" id="{D761155B-A66A-7346-83F9-6EFD29E19C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5" t="681" r="3542" b="5415"/>
            <a:stretch>
              <a:fillRect/>
            </a:stretch>
          </p:blipFill>
          <p:spPr bwMode="auto">
            <a:xfrm>
              <a:off x="3213685" y="6280722"/>
              <a:ext cx="1315169" cy="1157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Title 1">
            <a:extLst>
              <a:ext uri="{FF2B5EF4-FFF2-40B4-BE49-F238E27FC236}">
                <a16:creationId xmlns:a16="http://schemas.microsoft.com/office/drawing/2014/main" id="{D8B3599F-4107-EE48-AFB8-6D8B8EC20969}"/>
              </a:ext>
            </a:extLst>
          </p:cNvPr>
          <p:cNvSpPr txBox="1">
            <a:spLocks/>
          </p:cNvSpPr>
          <p:nvPr/>
        </p:nvSpPr>
        <p:spPr bwMode="auto">
          <a:xfrm>
            <a:off x="-18290" y="3072706"/>
            <a:ext cx="10076690" cy="1497807"/>
          </a:xfrm>
          <a:prstGeom prst="rect">
            <a:avLst/>
          </a:prstGeom>
          <a:solidFill>
            <a:srgbClr val="CDFF3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sz="3400" b="1" cap="all" dirty="0">
                <a:effectLst>
                  <a:outerShdw algn="tl">
                    <a:srgbClr val="000000">
                      <a:alpha val="43137"/>
                    </a:srgbClr>
                  </a:outerShdw>
                </a:effectLst>
              </a:rPr>
              <a:t>Only staff necessary for care                  allowed entry to room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C31F4F6F-A620-8F4D-BD6D-95F029C803D3}"/>
              </a:ext>
            </a:extLst>
          </p:cNvPr>
          <p:cNvSpPr txBox="1">
            <a:spLocks/>
          </p:cNvSpPr>
          <p:nvPr/>
        </p:nvSpPr>
        <p:spPr bwMode="auto">
          <a:xfrm>
            <a:off x="0" y="12516421"/>
            <a:ext cx="10076690" cy="1367410"/>
          </a:xfrm>
          <a:prstGeom prst="rect">
            <a:avLst/>
          </a:prstGeom>
          <a:solidFill>
            <a:srgbClr val="CDFF30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>
                <a:effectLst>
                  <a:outerShdw algn="tl">
                    <a:srgbClr val="000000">
                      <a:alpha val="43137"/>
                    </a:srgbClr>
                  </a:outerShdw>
                </a:effectLst>
              </a:rPr>
              <a:t>Remove gown, gloves, mask/face shield or PAPR,          and wash your hands upon leaving the patient's room</a:t>
            </a:r>
          </a:p>
        </p:txBody>
      </p:sp>
      <p:pic>
        <p:nvPicPr>
          <p:cNvPr id="31" name="Picture 4" descr="gown">
            <a:extLst>
              <a:ext uri="{FF2B5EF4-FFF2-40B4-BE49-F238E27FC236}">
                <a16:creationId xmlns:a16="http://schemas.microsoft.com/office/drawing/2014/main" id="{2F23E5C1-454A-BB47-8050-52CAE036AD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3"/>
          <a:stretch/>
        </p:blipFill>
        <p:spPr bwMode="auto">
          <a:xfrm>
            <a:off x="396938" y="7442883"/>
            <a:ext cx="2627785" cy="29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 descr="gloves">
            <a:extLst>
              <a:ext uri="{FF2B5EF4-FFF2-40B4-BE49-F238E27FC236}">
                <a16:creationId xmlns:a16="http://schemas.microsoft.com/office/drawing/2014/main" id="{6BD61CC3-709B-084F-BBE6-09B7D6B36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69253" y="7442883"/>
            <a:ext cx="1361539" cy="1626398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12">
            <a:extLst>
              <a:ext uri="{FF2B5EF4-FFF2-40B4-BE49-F238E27FC236}">
                <a16:creationId xmlns:a16="http://schemas.microsoft.com/office/drawing/2014/main" id="{C88C78F6-D903-204C-8779-61965AC58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10" y="5252230"/>
            <a:ext cx="7260328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1" dirty="0"/>
              <a:t>Wash hands </a:t>
            </a:r>
            <a:r>
              <a:rPr lang="en-US" altLang="en-US" sz="3400" b="0" dirty="0"/>
              <a:t>upon entering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0" dirty="0"/>
              <a:t>Use sanitizer or soap &amp; water</a:t>
            </a:r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id="{9919DCEF-0CAC-D948-A030-D87E76452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10" y="10670061"/>
            <a:ext cx="4856348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0" dirty="0"/>
              <a:t>Wear an </a:t>
            </a:r>
            <a:r>
              <a:rPr lang="en-US" altLang="en-US" sz="3400" b="1" dirty="0"/>
              <a:t>N95</a:t>
            </a:r>
            <a:r>
              <a:rPr lang="en-US" altLang="en-US" sz="3400" b="0" dirty="0"/>
              <a:t>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0" u="sng" dirty="0"/>
              <a:t>AND</a:t>
            </a:r>
            <a:r>
              <a:rPr lang="en-US" altLang="en-US" sz="3400" b="0" dirty="0"/>
              <a:t> </a:t>
            </a:r>
            <a:r>
              <a:rPr lang="en-US" altLang="en-US" sz="3400" b="1" dirty="0"/>
              <a:t>Face Shield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0" u="sng" dirty="0"/>
              <a:t>OR</a:t>
            </a:r>
            <a:r>
              <a:rPr lang="en-US" altLang="en-US" sz="3400" b="0" dirty="0"/>
              <a:t> a </a:t>
            </a:r>
            <a:r>
              <a:rPr lang="en-US" altLang="en-US" sz="3400" b="1" dirty="0"/>
              <a:t>PAPR</a:t>
            </a:r>
          </a:p>
        </p:txBody>
      </p:sp>
      <p:sp>
        <p:nvSpPr>
          <p:cNvPr id="46" name="Rectangle 13">
            <a:extLst>
              <a:ext uri="{FF2B5EF4-FFF2-40B4-BE49-F238E27FC236}">
                <a16:creationId xmlns:a16="http://schemas.microsoft.com/office/drawing/2014/main" id="{2E83BC08-EBEE-A045-8E08-057E6DDE1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10" y="7874641"/>
            <a:ext cx="6402126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0" dirty="0"/>
              <a:t>Wear an Isolation </a:t>
            </a:r>
            <a:r>
              <a:rPr lang="en-US" altLang="en-US" sz="3400" b="1" dirty="0"/>
              <a:t>Gown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 b="1" dirty="0"/>
              <a:t>&amp; Gloves</a:t>
            </a:r>
            <a:r>
              <a:rPr lang="en-US" altLang="en-US" sz="3400" dirty="0"/>
              <a:t> </a:t>
            </a:r>
            <a:r>
              <a:rPr lang="en-US" altLang="en-US" sz="3400" b="0" dirty="0"/>
              <a:t>when entering</a:t>
            </a:r>
          </a:p>
        </p:txBody>
      </p:sp>
    </p:spTree>
    <p:extLst>
      <p:ext uri="{BB962C8B-B14F-4D97-AF65-F5344CB8AC3E}">
        <p14:creationId xmlns:p14="http://schemas.microsoft.com/office/powerpoint/2010/main" val="274295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67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Olina Le</dc:creator>
  <cp:lastModifiedBy>Paul Girard</cp:lastModifiedBy>
  <cp:revision>22</cp:revision>
  <dcterms:created xsi:type="dcterms:W3CDTF">2020-03-05T14:41:44Z</dcterms:created>
  <dcterms:modified xsi:type="dcterms:W3CDTF">2020-03-24T14:04:40Z</dcterms:modified>
</cp:coreProperties>
</file>