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8" d="100"/>
          <a:sy n="108" d="100"/>
        </p:scale>
        <p:origin x="1142" y="8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25,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1459"/>
              </p:ext>
            </p:extLst>
          </p:nvPr>
        </p:nvGraphicFramePr>
        <p:xfrm>
          <a:off x="159833" y="803141"/>
          <a:ext cx="8873553" cy="3556138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Out </a:t>
                      </a:r>
                      <a:r>
                        <a:rPr lang="en-US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PerkSpot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Colleague Discounts 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Health's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PerkSpot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gives access to many discounts that can help ease some of the financial burden you may be experiencing as a result of COVID-19. Whether you’re seeking savings on groceries, a way to keep children entertained and educated or something else, visit the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PerkSpot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Discounts Portal and browse through the tens of thousands of local and national discounts available to you.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with Colleagues on Yammer in Moments of Prayer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we face the COVID-19 pandemic together and in the spirit of solidarity, Trinity Health invites all colleagues to join in a System-wide moment of prayer on Yammer. Every Monday, Wednesday and Friday at 1 p.m. ET, colleagues unite to pray for: those suffering with COVID-19, their families, our colleagues working with those affected by the virus, and their families. To join in prayer on Yammer, go to the prayer site and click "join."</a:t>
                      </a:r>
                      <a:endParaRPr lang="en-US" sz="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schemas.microsoft.com/office/2006/metadata/properties"/>
    <ds:schemaRef ds:uri="2f9963b4-3c35-4578-b1ba-a166f880c2d2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6ab4244-9723-42db-8dd8-af501f8ebc00"/>
  </ds:schemaRefs>
</ds:datastoreItem>
</file>

<file path=customXml/itemProps2.xml><?xml version="1.0" encoding="utf-8"?>
<ds:datastoreItem xmlns:ds="http://schemas.openxmlformats.org/officeDocument/2006/customXml" ds:itemID="{242EBA24-FBB5-47A1-AA2E-5BE8760E253F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2642</TotalTime>
  <Words>271</Words>
  <Application>Microsoft Office PowerPoint</Application>
  <PresentationFormat>On-screen Show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Ned Burels</cp:lastModifiedBy>
  <cp:revision>266</cp:revision>
  <cp:lastPrinted>2015-03-20T16:41:08Z</cp:lastPrinted>
  <dcterms:created xsi:type="dcterms:W3CDTF">2015-06-01T18:54:58Z</dcterms:created>
  <dcterms:modified xsi:type="dcterms:W3CDTF">2020-08-25T15:05:54Z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