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3" d="100"/>
          <a:sy n="103" d="100"/>
        </p:scale>
        <p:origin x="1214" y="58"/>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10/14/2020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10/14/2020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rinity-health.org/covid-19-resources" TargetMode="External"/><Relationship Id="rId2" Type="http://schemas.openxmlformats.org/officeDocument/2006/relationships/hyperlink" Target="https://hr4u.trinity-health.org/"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October 14</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019103485"/>
              </p:ext>
            </p:extLst>
          </p:nvPr>
        </p:nvGraphicFramePr>
        <p:xfrm>
          <a:off x="159833" y="803141"/>
          <a:ext cx="8873553" cy="4386210"/>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1" kern="1200" dirty="0">
                          <a:solidFill>
                            <a:schemeClr val="tx1"/>
                          </a:solidFill>
                          <a:effectLst/>
                          <a:latin typeface="+mn-lt"/>
                          <a:ea typeface="+mn-ea"/>
                          <a:cs typeface="+mn-cs"/>
                        </a:rPr>
                        <a:t>Sign Up for Flexible Spending Accounts During Open Enrollment</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Did you know that putting pre-tax dollars into a Flexible Spending Account (FSA) could help defray the cost of items and services you already purchase?  Here’s how it works: First, sign up for an FSA during open enrollment for benefits, Oct. 22 – Nov. 12. Then, starting with each paycheck in 2021 you set aside some of your pay, before taxes, to use for eligible expenses. By not paying taxes on that money, you can save up to 40 percent on eligible out-of-pocket health and dependent care expenses. To learn more about FSAs and Health Savings Plans, see your open enrollment guide, available soon on the HR4U colleague portal at </a:t>
                      </a:r>
                      <a:r>
                        <a:rPr lang="en-US" sz="1000" u="sng" kern="1200" dirty="0">
                          <a:solidFill>
                            <a:schemeClr val="tx1"/>
                          </a:solidFill>
                          <a:effectLst/>
                          <a:latin typeface="+mn-lt"/>
                          <a:ea typeface="+mn-ea"/>
                          <a:cs typeface="+mn-cs"/>
                          <a:hlinkClick r:id="rId2"/>
                        </a:rPr>
                        <a:t>https://hr4u.trinity-health.org</a:t>
                      </a:r>
                      <a:r>
                        <a:rPr lang="en-US" sz="1000" kern="1200" dirty="0">
                          <a:solidFill>
                            <a:schemeClr val="tx1"/>
                          </a:solidFill>
                          <a:effectLst/>
                          <a:latin typeface="+mn-lt"/>
                          <a:ea typeface="+mn-ea"/>
                          <a:cs typeface="+mn-cs"/>
                        </a:rPr>
                        <a:t>.</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Updates to Personal Protective Equipment (PPE) Guide Booklet</a:t>
                      </a:r>
                    </a:p>
                    <a:p>
                      <a:r>
                        <a:rPr lang="en-US" sz="1000" b="0" kern="1200" dirty="0">
                          <a:solidFill>
                            <a:schemeClr val="tx1"/>
                          </a:solidFill>
                          <a:effectLst/>
                          <a:latin typeface="+mn-lt"/>
                          <a:ea typeface="+mn-ea"/>
                          <a:cs typeface="+mn-cs"/>
                        </a:rPr>
                        <a:t>The Trinity Health PPE Guide Booklet has been updated. View all the changes on the COVID-19 Resources Page: </a:t>
                      </a:r>
                      <a:r>
                        <a:rPr lang="en-US" sz="1000" b="0" kern="1200" dirty="0">
                          <a:solidFill>
                            <a:schemeClr val="tx1"/>
                          </a:solidFill>
                          <a:effectLst/>
                          <a:latin typeface="+mn-lt"/>
                          <a:ea typeface="+mn-ea"/>
                          <a:cs typeface="+mn-cs"/>
                          <a:hlinkClick r:id="rId3"/>
                        </a:rPr>
                        <a:t>https://www.trinity-health.org/covid-19-resources</a:t>
                      </a:r>
                      <a:r>
                        <a:rPr lang="en-US" sz="1000" b="0" kern="1200" dirty="0">
                          <a:solidFill>
                            <a:schemeClr val="tx1"/>
                          </a:solidFill>
                          <a:effectLst/>
                          <a:latin typeface="+mn-lt"/>
                          <a:ea typeface="+mn-ea"/>
                          <a:cs typeface="+mn-cs"/>
                        </a:rPr>
                        <a:t>. Some of the changes include: </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Updated PPE Selection Guide </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Primary gown conservation strategy is to transition to washable gowns </a:t>
                      </a:r>
                      <a:r>
                        <a:rPr lang="en-US" sz="1000">
                          <a:solidFill>
                            <a:schemeClr val="tx1"/>
                          </a:solidFill>
                          <a:effectLst/>
                          <a:latin typeface="+mn-lt"/>
                          <a:ea typeface="Times New Roman" panose="02020603050405020304" pitchFamily="18" charset="0"/>
                          <a:cs typeface="Times New Roman" panose="02020603050405020304" pitchFamily="18" charset="0"/>
                        </a:rPr>
                        <a:t>wherever possible</a:t>
                      </a: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Facilities are not to implement more than one N95 respirator conservation strategy simultaneously</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Updated OSHA fit test requirements for PAPRs </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Updated OSHA requirements for N95s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purl.org/dc/dcmitype/"/>
    <ds:schemaRef ds:uri="http://purl.org/dc/terms/"/>
    <ds:schemaRef ds:uri="e6ab4244-9723-42db-8dd8-af501f8ebc00"/>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f9963b4-3c35-4578-b1ba-a166f880c2d2"/>
    <ds:schemaRef ds:uri="http://schemas.microsoft.com/office/2006/metadata/properties"/>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3246</TotalTime>
  <Words>352</Words>
  <Application>Microsoft Office PowerPoint</Application>
  <PresentationFormat>On-screen Show (16:9)</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329</cp:revision>
  <cp:lastPrinted>2015-03-20T16:41:08Z</cp:lastPrinted>
  <dcterms:created xsi:type="dcterms:W3CDTF">2015-06-01T18:54:58Z</dcterms:created>
  <dcterms:modified xsi:type="dcterms:W3CDTF">2020-10-14T18:09:07Z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