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7/6/2020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7/6/2020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hr4u.trinity-health.org/"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6</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690887232"/>
              </p:ext>
            </p:extLst>
          </p:nvPr>
        </p:nvGraphicFramePr>
        <p:xfrm>
          <a:off x="159834" y="810515"/>
          <a:ext cx="8824332" cy="41355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0" i="0" kern="1200" dirty="0">
                          <a:solidFill>
                            <a:schemeClr val="tx1"/>
                          </a:solidFill>
                          <a:effectLst/>
                          <a:latin typeface="+mn-lt"/>
                          <a:ea typeface="+mn-ea"/>
                          <a:cs typeface="+mn-cs"/>
                        </a:rPr>
                        <a:t>Trinity Health colleagues have 24/7 access to benefits and other Human Resources (HR)-related info through the HR4U online portal at </a:t>
                      </a:r>
                      <a:r>
                        <a:rPr lang="en-US" sz="1000" b="0" i="0" kern="1200" dirty="0">
                          <a:solidFill>
                            <a:schemeClr val="tx1"/>
                          </a:solidFill>
                          <a:effectLst/>
                          <a:latin typeface="+mn-lt"/>
                          <a:ea typeface="+mn-ea"/>
                          <a:cs typeface="+mn-cs"/>
                          <a:hlinkClick r:id="rId2"/>
                        </a:rPr>
                        <a:t>https://hr4u.trinity-health.org</a:t>
                      </a:r>
                      <a:r>
                        <a:rPr lang="en-US" sz="1000" b="0" i="0" kern="1200" dirty="0">
                          <a:solidFill>
                            <a:schemeClr val="tx1"/>
                          </a:solidFill>
                          <a:effectLst/>
                          <a:latin typeface="+mn-lt"/>
                          <a:ea typeface="+mn-ea"/>
                          <a:cs typeface="+mn-cs"/>
                        </a:rPr>
                        <a:t>. Colleagues can submit a request for assistance and track the status of their inquiry or chat in real time with an HR representative, Monday through Friday, 7 a.m. – 8 p.m. ET. There is also a search bar for information and answers to commonly asked questions about HR topics such as benefits, pay, career development, retirement and more. </a:t>
                      </a:r>
                    </a:p>
                    <a:p>
                      <a:br>
                        <a:rPr lang="en-US" sz="1000" b="0" i="0" kern="1200" dirty="0">
                          <a:solidFill>
                            <a:schemeClr val="tx1"/>
                          </a:solidFill>
                          <a:effectLst/>
                          <a:latin typeface="+mn-lt"/>
                          <a:ea typeface="+mn-ea"/>
                          <a:cs typeface="+mn-cs"/>
                        </a:rPr>
                      </a:br>
                      <a:r>
                        <a:rPr lang="en-US" sz="1000" b="0" i="1" kern="1200" dirty="0">
                          <a:solidFill>
                            <a:schemeClr val="tx1"/>
                          </a:solidFill>
                          <a:effectLst/>
                          <a:latin typeface="+mn-lt"/>
                          <a:ea typeface="+mn-ea"/>
                          <a:cs typeface="+mn-cs"/>
                        </a:rPr>
                        <a:t>Health Ministries in New York, Massachusetts and Connecticut are not yet supported by the Trinity Health HR Service Center. Colleagues of these ministries should contact their local HR representatives with HR questions.</a:t>
                      </a:r>
                      <a:endParaRPr lang="en-US" sz="1000" dirty="0"/>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fontAlgn="base"/>
                      <a:r>
                        <a:rPr lang="en-US" sz="1000" b="1" kern="1200" dirty="0">
                          <a:solidFill>
                            <a:schemeClr val="tx1"/>
                          </a:solidFill>
                          <a:effectLst/>
                          <a:latin typeface="+mn-lt"/>
                          <a:ea typeface="+mn-ea"/>
                          <a:cs typeface="+mn-cs"/>
                        </a:rPr>
                        <a:t>Questioning Attitudes for Colleague Safety</a:t>
                      </a:r>
                    </a:p>
                    <a:p>
                      <a:pPr fontAlgn="base"/>
                      <a:r>
                        <a:rPr lang="en-US" sz="1000" kern="1200" dirty="0">
                          <a:solidFill>
                            <a:schemeClr val="tx1"/>
                          </a:solidFill>
                          <a:effectLst/>
                          <a:latin typeface="+mn-lt"/>
                          <a:ea typeface="+mn-ea"/>
                          <a:cs typeface="+mn-cs"/>
                        </a:rPr>
                        <a:t>We should be mindful of our mental safety as </a:t>
                      </a:r>
                      <a:r>
                        <a:rPr lang="en-US" sz="1000" kern="1200">
                          <a:solidFill>
                            <a:schemeClr val="tx1"/>
                          </a:solidFill>
                          <a:effectLst/>
                          <a:latin typeface="+mn-lt"/>
                          <a:ea typeface="+mn-ea"/>
                          <a:cs typeface="+mn-cs"/>
                        </a:rPr>
                        <a:t>well as look </a:t>
                      </a:r>
                      <a:r>
                        <a:rPr lang="en-US" sz="1000" kern="1200" dirty="0">
                          <a:solidFill>
                            <a:schemeClr val="tx1"/>
                          </a:solidFill>
                          <a:effectLst/>
                          <a:latin typeface="+mn-lt"/>
                          <a:ea typeface="+mn-ea"/>
                          <a:cs typeface="+mn-cs"/>
                        </a:rPr>
                        <a:t>out for our colleague team members. You may need to question if your fellow colleague is doing okay or if they need help with something before heading home after a shift. It is also important to question your own safety, your own mental stability or your own possible need for help. It is a strength rather than a weakness to question your own state of mind and ask for help if you feel it is needed.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www.w3.org/XML/1998/namespace"/>
    <ds:schemaRef ds:uri="e6ab4244-9723-42db-8dd8-af501f8ebc00"/>
    <ds:schemaRef ds:uri="2f9963b4-3c35-4578-b1ba-a166f880c2d2"/>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DB7EB96F-E7BA-402E-A0A8-382F241002D2}"/>
</file>

<file path=docProps/app.xml><?xml version="1.0" encoding="utf-8"?>
<Properties xmlns="http://schemas.openxmlformats.org/officeDocument/2006/extended-properties" xmlns:vt="http://schemas.openxmlformats.org/officeDocument/2006/docPropsVTypes">
  <Template>TrinityHealth_PPTtemplate.potx</Template>
  <TotalTime>2436</TotalTime>
  <Words>299</Words>
  <Application>Microsoft Office PowerPoint</Application>
  <PresentationFormat>On-screen Show (16:9)</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241</cp:revision>
  <cp:lastPrinted>2015-03-20T16:41:08Z</cp:lastPrinted>
  <dcterms:created xsi:type="dcterms:W3CDTF">2015-06-01T18:54:58Z</dcterms:created>
  <dcterms:modified xsi:type="dcterms:W3CDTF">2020-07-06T15:32:53Z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