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7/16/2020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7/16/2020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16</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621628599"/>
              </p:ext>
            </p:extLst>
          </p:nvPr>
        </p:nvGraphicFramePr>
        <p:xfrm>
          <a:off x="103239" y="800301"/>
          <a:ext cx="8937521" cy="4198760"/>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Trinity Health values the divergent perspectives and contributions that are founded in individual differences in gender, race, age, national or ethnic origin, sexual orientation, thought, ancestry, religion, marital or parental status, physical or mental disability, education, veteran status or citizenship. Diversity and </a:t>
                      </a:r>
                      <a:r>
                        <a:rPr lang="en-US" sz="1000" b="0" i="0" kern="1200">
                          <a:solidFill>
                            <a:schemeClr val="tx1"/>
                          </a:solidFill>
                          <a:effectLst/>
                          <a:latin typeface="+mn-lt"/>
                          <a:ea typeface="+mn-ea"/>
                          <a:cs typeface="+mn-cs"/>
                        </a:rPr>
                        <a:t>Inclusion initiatives </a:t>
                      </a:r>
                      <a:r>
                        <a:rPr lang="en-US" sz="1000" b="0" i="0" kern="1200" dirty="0">
                          <a:solidFill>
                            <a:schemeClr val="tx1"/>
                          </a:solidFill>
                          <a:effectLst/>
                          <a:latin typeface="+mn-lt"/>
                          <a:ea typeface="+mn-ea"/>
                          <a:cs typeface="+mn-cs"/>
                        </a:rPr>
                        <a:t>directly align with Trinity Health's Mission and Core Values to care for self, colleagues and those we serve. They are designed to result in improvements in:</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Diversity in governance</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Diversity in talent</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Inclusive and culturally welcoming environments</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Supplier diversity</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Eliminating health disparities</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The CDC has shared the key times to wear a cloth face covering: </a:t>
                      </a:r>
                      <a:endParaRPr lang="en-US" sz="1000" dirty="0">
                        <a:solidFill>
                          <a:schemeClr val="tx1"/>
                        </a:solidFill>
                        <a:effectLst/>
                        <a:latin typeface="+mn-lt"/>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Out in public</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Sick and interacting with others at home</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Caring for someone sick at home</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Cloth face coverings should</a:t>
                      </a:r>
                      <a:r>
                        <a:rPr lang="en-US" sz="1000" b="1" i="0" kern="1200" dirty="0">
                          <a:solidFill>
                            <a:schemeClr val="tx1"/>
                          </a:solidFill>
                          <a:effectLst/>
                          <a:latin typeface="+mn-lt"/>
                          <a:ea typeface="+mn-ea"/>
                          <a:cs typeface="+mn-cs"/>
                        </a:rPr>
                        <a:t> NOT </a:t>
                      </a:r>
                      <a:r>
                        <a:rPr lang="en-US" sz="1000" b="0" i="0" kern="1200" dirty="0">
                          <a:solidFill>
                            <a:schemeClr val="tx1"/>
                          </a:solidFill>
                          <a:effectLst/>
                          <a:latin typeface="+mn-lt"/>
                          <a:ea typeface="+mn-ea"/>
                          <a:cs typeface="+mn-cs"/>
                        </a:rPr>
                        <a:t>be worn by: </a:t>
                      </a:r>
                      <a:endParaRPr lang="en-US" sz="1000" dirty="0">
                        <a:solidFill>
                          <a:schemeClr val="tx1"/>
                        </a:solidFill>
                        <a:effectLst/>
                        <a:latin typeface="+mn-lt"/>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Children under age 2</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Anyone who has trouble breathing</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Anyone who can’t take off the cover without help from another person</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896146CC-01D3-412A-8FDB-8B862756EB92}"/>
</file>

<file path=customXml/itemProps3.xml><?xml version="1.0" encoding="utf-8"?>
<ds:datastoreItem xmlns:ds="http://schemas.openxmlformats.org/officeDocument/2006/customXml" ds:itemID="{A189451C-B86D-43F5-AA06-34D722258368}">
  <ds:schemaRefs>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 ds:uri="e6ab4244-9723-42db-8dd8-af501f8ebc00"/>
    <ds:schemaRef ds:uri="http://schemas.openxmlformats.org/package/2006/metadata/core-properties"/>
    <ds:schemaRef ds:uri="http://schemas.microsoft.com/office/infopath/2007/PartnerControls"/>
    <ds:schemaRef ds:uri="2f9963b4-3c35-4578-b1ba-a166f880c2d2"/>
    <ds:schemaRef ds:uri="http://purl.org/dc/te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3031</TotalTime>
  <Words>260</Words>
  <Application>Microsoft Office PowerPoint</Application>
  <PresentationFormat>On-screen Show (16:9)</PresentationFormat>
  <Paragraphs>39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280</cp:revision>
  <cp:lastPrinted>2015-03-20T16:41:08Z</cp:lastPrinted>
  <dcterms:created xsi:type="dcterms:W3CDTF">2015-06-01T18:54:58Z</dcterms:created>
  <dcterms:modified xsi:type="dcterms:W3CDTF">2020-07-16T15:53:51Z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