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  <p:cmAuthor id="4" name="Stefanie Frenkel" initials="SF" lastIdx="1" clrIdx="3">
    <p:extLst>
      <p:ext uri="{19B8F6BF-5375-455C-9EA6-DF929625EA0E}">
        <p15:presenceInfo xmlns:p15="http://schemas.microsoft.com/office/powerpoint/2012/main" userId="S::Stefanie.Frenkel@trinity-health.org::60c68471-5605-4ab7-a0ff-99f70689cff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5232" autoAdjust="0"/>
  </p:normalViewPr>
  <p:slideViewPr>
    <p:cSldViewPr snapToGrid="0">
      <p:cViewPr varScale="1">
        <p:scale>
          <a:sx n="104" d="100"/>
          <a:sy n="104" d="100"/>
        </p:scale>
        <p:origin x="1190" y="72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711" y="111764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dvocacy.trinity-health.org/trinityhealth/app/write-a-letter?2&amp;engagementId=508650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871" y="204103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523130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July </a:t>
            </a:r>
            <a:r>
              <a:rPr lang="en-US" sz="900" b="1" dirty="0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27,</a:t>
            </a: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338332"/>
              </p:ext>
            </p:extLst>
          </p:nvPr>
        </p:nvGraphicFramePr>
        <p:xfrm>
          <a:off x="110617" y="813856"/>
          <a:ext cx="8937521" cy="3556138"/>
        </p:xfrm>
        <a:graphic>
          <a:graphicData uri="http://schemas.openxmlformats.org/drawingml/2006/table">
            <a:tbl>
              <a:tblPr firstRow="1" firstCol="1" bandRow="1"/>
              <a:tblGrid>
                <a:gridCol w="4393574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139187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404760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Leader Please 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361385">
                <a:tc>
                  <a:txBody>
                    <a:bodyPr/>
                    <a:lstStyle/>
                    <a:p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Reminder: COVID-19 Financial Relief is Needed, Take Action Today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Congress must now act to allocate funding to protect patients and ensure access to care during the COVID-19 pandemic. You can Take Action today to urge your members of Congress to provide financial relief to offset COVID-19 expenses and lost revenue for health systems like Trinity Health. Help us reach our 25 percent participation goal by sharing your voice. </a:t>
                      </a: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://advocacy.trinity-health.org/trinityhealth/app/write-a-letter?2&amp;engagementId=508650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32558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b="1" dirty="0" err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MarComm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47675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Emotional Distress Support: SAMHSA Hotline </a:t>
                      </a:r>
                    </a:p>
                    <a:p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Taking care of your emotional well-being during stressful times is important. Trinity Health offers free, multilingual emotional and crisis support. Call 1-800-985-5990 or text </a:t>
                      </a:r>
                      <a:r>
                        <a:rPr lang="en-US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TalkWithUs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to 66746 to connect with a trained counselor, 24/7. This service is provided by the Substance Abuse and Mental Health Services Administration.</a:t>
                      </a: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373A73C01254EA995FD278E8C7249" ma:contentTypeVersion="9" ma:contentTypeDescription="Create a new document." ma:contentTypeScope="" ma:versionID="a0bb82db7e6600b2c7f39b9cb9b37bdc">
  <xsd:schema xmlns:xsd="http://www.w3.org/2001/XMLSchema" xmlns:xs="http://www.w3.org/2001/XMLSchema" xmlns:p="http://schemas.microsoft.com/office/2006/metadata/properties" xmlns:ns2="f560143e-da0a-427f-855e-dadb269e570d" targetNamespace="http://schemas.microsoft.com/office/2006/metadata/properties" ma:root="true" ma:fieldsID="ff041a11b070fcef1d68eb34a8fadb66" ns2:_="">
    <xsd:import namespace="f560143e-da0a-427f-855e-dadb269e57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0143e-da0a-427f-855e-dadb269e57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89451C-B86D-43F5-AA06-34D722258368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e6ab4244-9723-42db-8dd8-af501f8ebc00"/>
    <ds:schemaRef ds:uri="http://purl.org/dc/terms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2f9963b4-3c35-4578-b1ba-a166f880c2d2"/>
  </ds:schemaRefs>
</ds:datastoreItem>
</file>

<file path=customXml/itemProps2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5825BB-556B-4C6D-9318-5D4C6D585B19}"/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3450</TotalTime>
  <Words>197</Words>
  <Application>Microsoft Office PowerPoint</Application>
  <PresentationFormat>On-screen Show (16:9)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Rachel L. Nelson</cp:lastModifiedBy>
  <cp:revision>311</cp:revision>
  <cp:lastPrinted>2015-03-20T16:41:08Z</cp:lastPrinted>
  <dcterms:created xsi:type="dcterms:W3CDTF">2015-06-01T18:54:58Z</dcterms:created>
  <dcterms:modified xsi:type="dcterms:W3CDTF">2020-07-27T16:12:36Z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0x010100F64373A73C01254EA995FD278E8C7249</vt:lpwstr>
  </property>
  <property fmtid="{D5CDD505-2E9C-101B-9397-08002B2CF9AE}" pid="3" name="_dlc_DocIdItemGuid">
    <vt:lpwstr>13334aa1-c854-4350-9b84-cf13f57fa411</vt:lpwstr>
  </property>
</Properties>
</file>