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F00"/>
    <a:srgbClr val="FCFCFC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38" d="100"/>
          <a:sy n="38" d="100"/>
        </p:scale>
        <p:origin x="26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4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3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9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8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8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2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7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8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AFB53-B43C-004D-9137-39204BDB8BC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377A1-E89C-634F-8EE9-A05097F80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6E12E-B7DB-4A69-86C0-5EAF8C731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399" cy="155447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8042458" y="14593829"/>
            <a:ext cx="1398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246909" y="11846681"/>
            <a:ext cx="7626928" cy="224676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any of these symptoms,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RETURN TO YOUR CAR and </a:t>
            </a:r>
            <a:r>
              <a:rPr lang="en-US" sz="2800" b="1" dirty="0">
                <a:solidFill>
                  <a:srgbClr val="FFF2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&lt;LOCAL INSTRUCTIONS HERE &gt;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call your physician’s practice for additional medical assistance. 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3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A6E12E-B7DB-4A69-86C0-5EAF8C731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0058399" cy="155447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8E7347-2C9D-2C4B-A527-4F32E59D74E2}"/>
              </a:ext>
            </a:extLst>
          </p:cNvPr>
          <p:cNvSpPr txBox="1"/>
          <p:nvPr/>
        </p:nvSpPr>
        <p:spPr>
          <a:xfrm>
            <a:off x="8042458" y="14593829"/>
            <a:ext cx="1398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600C3-C328-604C-A245-83B6F948B61F}"/>
              </a:ext>
            </a:extLst>
          </p:cNvPr>
          <p:cNvSpPr/>
          <p:nvPr/>
        </p:nvSpPr>
        <p:spPr>
          <a:xfrm>
            <a:off x="1246909" y="11846681"/>
            <a:ext cx="7626928" cy="230832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 rtl="1"/>
            <a:r>
              <a:rPr lang="ar-SA" sz="2400" dirty="0">
                <a:solidFill>
                  <a:schemeClr val="bg1"/>
                </a:solidFill>
              </a:rPr>
              <a:t>لذا كنت تعاني من أي من الأعراض المذكورة أعلاه، الرجاء العودة إلى سيارتك و الاتصال بطبيب للحصول على العناية العلاجية المناسبة</a:t>
            </a:r>
            <a:endParaRPr lang="en-US" sz="2400" dirty="0">
              <a:solidFill>
                <a:schemeClr val="bg1"/>
              </a:solidFill>
            </a:endParaRPr>
          </a:p>
          <a:p>
            <a:pPr algn="r" rtl="1"/>
            <a:r>
              <a:rPr lang="ar-SA" sz="2400" dirty="0">
                <a:solidFill>
                  <a:schemeClr val="bg1"/>
                </a:solidFill>
              </a:rPr>
              <a:t> الرجاء عدم الدخول إذا كنت تعاني من ارتفاع بالحرارة و أعراض تنفسية كالسعال و صعوبة التنفس.</a:t>
            </a:r>
            <a:endParaRPr lang="en-US" sz="2400" dirty="0">
              <a:solidFill>
                <a:schemeClr val="bg1"/>
              </a:solidFill>
            </a:endParaRPr>
          </a:p>
          <a:p>
            <a:pPr algn="r" rtl="1"/>
            <a:r>
              <a:rPr lang="ar-SA" sz="2400" dirty="0">
                <a:solidFill>
                  <a:schemeClr val="bg1"/>
                </a:solidFill>
              </a:rPr>
              <a:t> يجب على المرضى الذين يعانون من الأعراض المذكورة أعلاه :</a:t>
            </a:r>
            <a:endParaRPr lang="en-US" sz="2400" dirty="0">
              <a:solidFill>
                <a:schemeClr val="bg1"/>
              </a:solidFill>
            </a:endParaRPr>
          </a:p>
          <a:p>
            <a:pPr algn="r" rtl="1"/>
            <a:r>
              <a:rPr lang="ar-SA" sz="2400" dirty="0">
                <a:solidFill>
                  <a:schemeClr val="bg1"/>
                </a:solidFill>
              </a:rPr>
              <a:t>________________________________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2B54B-B63B-4E08-9D1E-C1CC6367B1F7}"/>
              </a:ext>
            </a:extLst>
          </p:cNvPr>
          <p:cNvSpPr txBox="1"/>
          <p:nvPr/>
        </p:nvSpPr>
        <p:spPr>
          <a:xfrm>
            <a:off x="3352800" y="1356257"/>
            <a:ext cx="3276600" cy="923330"/>
          </a:xfrm>
          <a:prstGeom prst="rect">
            <a:avLst/>
          </a:prstGeom>
          <a:solidFill>
            <a:srgbClr val="FCFCFC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5400" b="1" dirty="0"/>
              <a:t>يرجى الانتباه</a:t>
            </a:r>
            <a:endParaRPr lang="en-US" sz="5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B3A5B6-E1FD-4FDD-A788-884044432106}"/>
              </a:ext>
            </a:extLst>
          </p:cNvPr>
          <p:cNvSpPr txBox="1"/>
          <p:nvPr/>
        </p:nvSpPr>
        <p:spPr>
          <a:xfrm>
            <a:off x="3291840" y="4511040"/>
            <a:ext cx="3520440" cy="1200329"/>
          </a:xfrm>
          <a:prstGeom prst="rect">
            <a:avLst/>
          </a:prstGeom>
          <a:solidFill>
            <a:srgbClr val="FCFCFC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SA" sz="2400" b="1" dirty="0"/>
              <a:t>يتوجب على كل من يدخل إلى هذا المبنى قراءة المعلومات التالية</a:t>
            </a:r>
            <a:endParaRPr lang="en-US" sz="2400" b="1" dirty="0"/>
          </a:p>
          <a:p>
            <a:pPr algn="ctr" rtl="1"/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7444DC-2EB5-4647-B884-105D6B0F790C}"/>
              </a:ext>
            </a:extLst>
          </p:cNvPr>
          <p:cNvSpPr txBox="1"/>
          <p:nvPr/>
        </p:nvSpPr>
        <p:spPr>
          <a:xfrm>
            <a:off x="944880" y="7254240"/>
            <a:ext cx="8168639" cy="1800493"/>
          </a:xfrm>
          <a:prstGeom prst="rect">
            <a:avLst/>
          </a:prstGeom>
          <a:solidFill>
            <a:srgbClr val="FCE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7200" b="1" dirty="0"/>
              <a:t>تحذير لجميع المرضى</a:t>
            </a:r>
            <a:endParaRPr lang="en-US" sz="7200" b="1" dirty="0"/>
          </a:p>
          <a:p>
            <a:pPr algn="ctr"/>
            <a:r>
              <a:rPr lang="ar-SA" sz="3600" dirty="0"/>
              <a:t>لذا كنت تعاني من أي من الأعراض التالية</a:t>
            </a:r>
            <a:endParaRPr lang="en-US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ED44DF-3A83-421B-9DAE-1C290E8F9D10}"/>
              </a:ext>
            </a:extLst>
          </p:cNvPr>
          <p:cNvSpPr/>
          <p:nvPr/>
        </p:nvSpPr>
        <p:spPr>
          <a:xfrm>
            <a:off x="1460268" y="11006557"/>
            <a:ext cx="1374371" cy="523220"/>
          </a:xfrm>
          <a:prstGeom prst="rect">
            <a:avLst/>
          </a:prstGeom>
          <a:solidFill>
            <a:srgbClr val="FCEF00"/>
          </a:solidFill>
        </p:spPr>
        <p:txBody>
          <a:bodyPr wrap="square">
            <a:spAutoFit/>
          </a:bodyPr>
          <a:lstStyle/>
          <a:p>
            <a:pPr algn="ctr" rtl="1"/>
            <a:r>
              <a:rPr lang="ar-SA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حرارة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9F59C8-79C8-4929-8E2A-6291D97A7EAC}"/>
              </a:ext>
            </a:extLst>
          </p:cNvPr>
          <p:cNvSpPr/>
          <p:nvPr/>
        </p:nvSpPr>
        <p:spPr>
          <a:xfrm>
            <a:off x="4221480" y="11037930"/>
            <a:ext cx="1310638" cy="523220"/>
          </a:xfrm>
          <a:prstGeom prst="rect">
            <a:avLst/>
          </a:prstGeom>
          <a:solidFill>
            <a:srgbClr val="FCEF00"/>
          </a:solidFill>
        </p:spPr>
        <p:txBody>
          <a:bodyPr wrap="square">
            <a:spAutoFit/>
          </a:bodyPr>
          <a:lstStyle/>
          <a:p>
            <a:pPr algn="ctr" rtl="1"/>
            <a:r>
              <a:rPr lang="ar-SA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سعال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8F105-E710-446D-8941-2F4F940BCB61}"/>
              </a:ext>
            </a:extLst>
          </p:cNvPr>
          <p:cNvSpPr/>
          <p:nvPr/>
        </p:nvSpPr>
        <p:spPr>
          <a:xfrm>
            <a:off x="6065520" y="11019714"/>
            <a:ext cx="3154676" cy="523220"/>
          </a:xfrm>
          <a:prstGeom prst="rect">
            <a:avLst/>
          </a:prstGeom>
          <a:solidFill>
            <a:srgbClr val="FCEF00"/>
          </a:solidFill>
        </p:spPr>
        <p:txBody>
          <a:bodyPr wrap="square">
            <a:spAutoFit/>
          </a:bodyPr>
          <a:lstStyle/>
          <a:p>
            <a:pPr algn="ctr" rtl="1"/>
            <a:r>
              <a:rPr lang="ar-SA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صعوبة في التنفس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5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84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cottonem@trinity-health.org</dc:creator>
  <cp:lastModifiedBy>Paul Girard</cp:lastModifiedBy>
  <cp:revision>21</cp:revision>
  <dcterms:created xsi:type="dcterms:W3CDTF">2020-03-03T18:22:05Z</dcterms:created>
  <dcterms:modified xsi:type="dcterms:W3CDTF">2020-03-24T13:55:51Z</dcterms:modified>
</cp:coreProperties>
</file>