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7,</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945915093"/>
              </p:ext>
            </p:extLst>
          </p:nvPr>
        </p:nvGraphicFramePr>
        <p:xfrm>
          <a:off x="110617" y="813856"/>
          <a:ext cx="8937521" cy="4292547"/>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24550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a:solidFill>
                            <a:schemeClr val="tx1"/>
                          </a:solidFill>
                          <a:effectLst/>
                          <a:latin typeface="+mn-lt"/>
                          <a:ea typeface="+mn-ea"/>
                          <a:cs typeface="+mn-cs"/>
                        </a:rPr>
                        <a:t>Effective Sept. 10</a:t>
                      </a:r>
                      <a:r>
                        <a:rPr lang="en-US" sz="1000" kern="1200" dirty="0">
                          <a:solidFill>
                            <a:schemeClr val="tx1"/>
                          </a:solidFill>
                          <a:effectLst/>
                          <a:latin typeface="+mn-lt"/>
                          <a:ea typeface="+mn-ea"/>
                          <a:cs typeface="+mn-cs"/>
                        </a:rPr>
                        <a:t>, Trinity Health is changing how colleagues access Workday when </a:t>
                      </a:r>
                      <a:r>
                        <a:rPr lang="en-US" sz="1000" i="1" kern="1200" dirty="0">
                          <a:solidFill>
                            <a:schemeClr val="tx1"/>
                          </a:solidFill>
                          <a:effectLst/>
                          <a:latin typeface="+mn-lt"/>
                          <a:ea typeface="+mn-ea"/>
                          <a:cs typeface="+mn-cs"/>
                        </a:rPr>
                        <a:t>outside of the Trinity Health network</a:t>
                      </a:r>
                      <a:r>
                        <a:rPr lang="en-US" sz="1000" kern="1200" dirty="0">
                          <a:solidFill>
                            <a:schemeClr val="tx1"/>
                          </a:solidFill>
                          <a:effectLst/>
                          <a:latin typeface="+mn-lt"/>
                          <a:ea typeface="+mn-ea"/>
                          <a:cs typeface="+mn-cs"/>
                        </a:rPr>
                        <a:t> to help protect colleagues’ sensitive information. On that date, colleagues must use multi-factor authentication (MFA) if they log into Workday </a:t>
                      </a:r>
                      <a:r>
                        <a:rPr lang="en-US" sz="1000" i="1" kern="1200" dirty="0">
                          <a:solidFill>
                            <a:schemeClr val="tx1"/>
                          </a:solidFill>
                          <a:effectLst/>
                          <a:latin typeface="+mn-lt"/>
                          <a:ea typeface="+mn-ea"/>
                          <a:cs typeface="+mn-cs"/>
                        </a:rPr>
                        <a:t>off network</a:t>
                      </a:r>
                      <a:r>
                        <a:rPr lang="en-US" sz="1000" b="1" i="1" kern="1200" dirty="0">
                          <a:solidFill>
                            <a:schemeClr val="tx1"/>
                          </a:solidFill>
                          <a:effectLst/>
                          <a:latin typeface="+mn-lt"/>
                          <a:ea typeface="+mn-ea"/>
                          <a:cs typeface="+mn-cs"/>
                        </a:rPr>
                        <a:t> </a:t>
                      </a:r>
                      <a:r>
                        <a:rPr lang="en-US" sz="1000" kern="1200" dirty="0">
                          <a:solidFill>
                            <a:schemeClr val="tx1"/>
                          </a:solidFill>
                          <a:effectLst/>
                          <a:latin typeface="+mn-lt"/>
                          <a:ea typeface="+mn-ea"/>
                          <a:cs typeface="+mn-cs"/>
                        </a:rPr>
                        <a:t>such as on their phone or personal computer. There is no change to Workday access when colleagues are connected to the Trinity Health network on site or remotely. Look for more information in your ministry communication channels.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kern="1200" dirty="0">
                          <a:solidFill>
                            <a:schemeClr val="tx1"/>
                          </a:solidFill>
                          <a:effectLst/>
                          <a:latin typeface="+mn-lt"/>
                          <a:ea typeface="+mn-ea"/>
                          <a:cs typeface="+mn-cs"/>
                        </a:rPr>
                        <a:t>Trinity Health continues to evaluate current PPE supply and project its future availability, our suppliers are indicating there will likely be a shortage of supplies within the next three months primarily because of raw material shortages. Additionally, we predict increased utilization as we resume full operations, prepare for the upcoming flu season, and as the pandemic remains unpredictable, we potentially encounter future COVID-19 surges in any of our regions. Therefore, it's important we continue our PPE conservation efforts. This conservation is needed across the System even if a ministry is experiencing a lower number of COVID-19 cases among the community it serves or if it appears to have adequate PPE supplies. System-wide collaboration is a strength of Trinity Health that permits deploying PPE and other patient care supplies and equipment from regions with low activity to those with high activity or those experiencing an unexpected surge in cases.</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terms/"/>
    <ds:schemaRef ds:uri="http://purl.org/dc/elements/1.1/"/>
    <ds:schemaRef ds:uri="e6ab4244-9723-42db-8dd8-af501f8ebc00"/>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 ds:uri="http://schemas.microsoft.com/office/infopath/2007/PartnerControls"/>
    <ds:schemaRef ds:uri="2f9963b4-3c35-4578-b1ba-a166f880c2d2"/>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5F89AEAF-F86F-4043-91F2-3DABA9D949ED}"/>
</file>

<file path=docProps/app.xml><?xml version="1.0" encoding="utf-8"?>
<Properties xmlns="http://schemas.openxmlformats.org/officeDocument/2006/extended-properties" xmlns:vt="http://schemas.openxmlformats.org/officeDocument/2006/docPropsVTypes">
  <Template>TrinityHealth_PPTtemplate.potx</Template>
  <TotalTime>3615</TotalTime>
  <Words>345</Words>
  <Application>Microsoft Office PowerPoint</Application>
  <PresentationFormat>On-screen Show (16:9)</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340</cp:revision>
  <cp:lastPrinted>2015-03-20T16:41:08Z</cp:lastPrinted>
  <dcterms:created xsi:type="dcterms:W3CDTF">2015-06-01T18:54:58Z</dcterms:created>
  <dcterms:modified xsi:type="dcterms:W3CDTF">2020-08-07T13:02:08Z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