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0" d="100"/>
          <a:sy n="100" d="100"/>
        </p:scale>
        <p:origin x="644" y="56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liferesourc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April 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37165"/>
              </p:ext>
            </p:extLst>
          </p:nvPr>
        </p:nvGraphicFramePr>
        <p:xfrm>
          <a:off x="273319" y="877825"/>
          <a:ext cx="8612230" cy="3891836"/>
        </p:xfrm>
        <a:graphic>
          <a:graphicData uri="http://schemas.openxmlformats.org/drawingml/2006/table">
            <a:tbl>
              <a:tblPr firstRow="1" firstCol="1" bandRow="1"/>
              <a:tblGrid>
                <a:gridCol w="4185774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240682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18577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</a:t>
                      </a:r>
                      <a:r>
                        <a:rPr lang="en-US" sz="1100" b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 Please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i="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Trinity Health offers free tools and resources to support you and your loved ones during this difficult time at no cost through </a:t>
                      </a:r>
                      <a:r>
                        <a:rPr lang="en-US" sz="1000" b="0" i="0" dirty="0" err="1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Carebridge</a:t>
                      </a:r>
                      <a:r>
                        <a:rPr lang="en-US" sz="1000" b="0" i="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our Employee Assistance Program (EAP) for all colleagues and their dependents. Resources include support groups, stress check-ins, webinars, recordings, articles and support materials. Please visit the </a:t>
                      </a:r>
                      <a:r>
                        <a:rPr lang="en-US" sz="1000" b="0" i="0" dirty="0" err="1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Carebridge</a:t>
                      </a:r>
                      <a:r>
                        <a:rPr lang="en-US" sz="1000" b="0" i="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website at </a:t>
                      </a:r>
                      <a:r>
                        <a:rPr lang="en-US" sz="1000" b="0" i="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www.myliferesource.com</a:t>
                      </a:r>
                      <a:r>
                        <a:rPr lang="en-US" sz="1000" b="0" i="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or call 1-800-437-0911, 24 hours a day.</a:t>
                      </a:r>
                      <a:endParaRPr lang="en-US" sz="1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15038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27257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56733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to the 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Shared Learning</a:t>
                      </a:r>
                    </a:p>
                    <a:p>
                      <a:pPr lvl="0"/>
                      <a:r>
                        <a:rPr lang="en-US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is refining the currier process for transporting a specimen to the lab to prevent leaking, a risk of contamination and negative impacts on specimen quality. Trinity Health recommends: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Refraining from using the tube system to transport specimens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Carrying specimens in the vertical position to prevent spilling and leakage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Describing a process to keep specimens ‘frozen’ throughout the transportation/storage</a:t>
                      </a:r>
                    </a:p>
                    <a:p>
                      <a:pPr lvl="0"/>
                      <a:endParaRPr lang="en-US" sz="10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e6ab4244-9723-42db-8dd8-af501f8ebc00"/>
    <ds:schemaRef ds:uri="http://purl.org/dc/elements/1.1/"/>
    <ds:schemaRef ds:uri="2f9963b4-3c35-4578-b1ba-a166f880c2d2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019A8E-F95A-4EA5-8954-0FE02C70571E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902</TotalTime>
  <Words>246</Words>
  <Application>Microsoft Office PowerPoint</Application>
  <PresentationFormat>On-screen Show (16:9)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Maria L. Seyrig</cp:lastModifiedBy>
  <cp:revision>63</cp:revision>
  <cp:lastPrinted>2015-03-20T16:41:08Z</cp:lastPrinted>
  <dcterms:created xsi:type="dcterms:W3CDTF">2015-06-01T18:54:58Z</dcterms:created>
  <dcterms:modified xsi:type="dcterms:W3CDTF">2020-04-22T18:02:03Z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