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8/4/2020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8/4/2020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4,</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187201349"/>
              </p:ext>
            </p:extLst>
          </p:nvPr>
        </p:nvGraphicFramePr>
        <p:xfrm>
          <a:off x="110617" y="813856"/>
          <a:ext cx="8937521" cy="3983177"/>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0" i="0" kern="1200" dirty="0">
                          <a:solidFill>
                            <a:schemeClr val="tx1"/>
                          </a:solidFill>
                          <a:effectLst/>
                          <a:latin typeface="+mn-lt"/>
                          <a:ea typeface="+mn-ea"/>
                          <a:cs typeface="+mn-cs"/>
                        </a:rPr>
                        <a:t>Trinity Health colleagues have 24/7 access to benefits and other Human Resources (HR)-related information through the HR4U online portal at https://hr4u.trinity-health.org. Colleagues can submit a request for assistance and track the status of their inquiry or chat in real time with an HR representative, Monday through Friday, 7 a.m. – 8 p.m. ET. There is also a search bar for information and answers to commonly asked questions about HR topics such as benefits, pay, career development, retirement and more. </a:t>
                      </a:r>
                    </a:p>
                    <a:p>
                      <a:r>
                        <a:rPr lang="en-US" sz="1000" b="0" i="1" kern="1200" dirty="0">
                          <a:solidFill>
                            <a:schemeClr val="tx1"/>
                          </a:solidFill>
                          <a:effectLst/>
                          <a:latin typeface="+mn-lt"/>
                          <a:ea typeface="+mn-ea"/>
                          <a:cs typeface="+mn-cs"/>
                        </a:rPr>
                        <a:t>Health Ministries in New York, Massachusetts and Connecticut are not yet supported by the Trinity Health HR Service Center. Colleagues of these ministries should contact their local HR representatives with HR questions.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kern="1200" dirty="0">
                          <a:solidFill>
                            <a:schemeClr val="tx1"/>
                          </a:solidFill>
                          <a:effectLst/>
                          <a:latin typeface="+mn-lt"/>
                          <a:ea typeface="+mn-ea"/>
                          <a:cs typeface="+mn-cs"/>
                        </a:rPr>
                        <a:t>Trinity Health is working with a team of leaders from across our Health Ministry to embrace a culture that prevents harm and nurtures a healing, safe environment for all. Safety at Trinity Health includes physical, mental and psychological/emotional well-being of everyone, including patients, colleagues, residents in our senior </a:t>
                      </a:r>
                      <a:r>
                        <a:rPr lang="en-US" sz="1000" kern="1200">
                          <a:solidFill>
                            <a:schemeClr val="tx1"/>
                          </a:solidFill>
                          <a:effectLst/>
                          <a:latin typeface="+mn-lt"/>
                          <a:ea typeface="+mn-ea"/>
                          <a:cs typeface="+mn-cs"/>
                        </a:rPr>
                        <a:t>communities, and </a:t>
                      </a:r>
                      <a:r>
                        <a:rPr lang="en-US" sz="1000" kern="1200" dirty="0">
                          <a:solidFill>
                            <a:schemeClr val="tx1"/>
                          </a:solidFill>
                          <a:effectLst/>
                          <a:latin typeface="+mn-lt"/>
                          <a:ea typeface="+mn-ea"/>
                          <a:cs typeface="+mn-cs"/>
                        </a:rPr>
                        <a:t>vendors and providers in the communities we serve. We want to inspire every colleague, physician and clinician to practice behaviors that align with the Core Value of Safety.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purl.org/dc/terms/"/>
    <ds:schemaRef ds:uri="http://schemas.microsoft.com/office/2006/metadata/properties"/>
    <ds:schemaRef ds:uri="http://purl.org/dc/elements/1.1/"/>
    <ds:schemaRef ds:uri="http://www.w3.org/XML/1998/namespace"/>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e6ab4244-9723-42db-8dd8-af501f8ebc00"/>
    <ds:schemaRef ds:uri="2f9963b4-3c35-4578-b1ba-a166f880c2d2"/>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D5677C82-496C-4283-A795-328908AFC228}"/>
</file>

<file path=docProps/app.xml><?xml version="1.0" encoding="utf-8"?>
<Properties xmlns="http://schemas.openxmlformats.org/officeDocument/2006/extended-properties" xmlns:vt="http://schemas.openxmlformats.org/officeDocument/2006/docPropsVTypes">
  <Template>TrinityHealth_PPTtemplate.potx</Template>
  <TotalTime>3568</TotalTime>
  <Words>326</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331</cp:revision>
  <cp:lastPrinted>2015-03-20T16:41:08Z</cp:lastPrinted>
  <dcterms:created xsi:type="dcterms:W3CDTF">2015-06-01T18:54:58Z</dcterms:created>
  <dcterms:modified xsi:type="dcterms:W3CDTF">2020-08-04T13:43:46Z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