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5</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751722490"/>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u="none" strike="noStrike" kern="1200" dirty="0">
                          <a:solidFill>
                            <a:schemeClr val="tx1"/>
                          </a:solidFill>
                          <a:effectLst/>
                          <a:latin typeface="+mn-lt"/>
                          <a:ea typeface="+mn-ea"/>
                          <a:cs typeface="+mn-cs"/>
                        </a:rPr>
                        <a:t>Trinity Health is creating a safe environment in </a:t>
                      </a:r>
                      <a:r>
                        <a:rPr lang="en-US" sz="1000" b="0" i="0" u="none" strike="noStrike" kern="1200">
                          <a:solidFill>
                            <a:schemeClr val="tx1"/>
                          </a:solidFill>
                          <a:effectLst/>
                          <a:latin typeface="+mn-lt"/>
                          <a:ea typeface="+mn-ea"/>
                          <a:cs typeface="+mn-cs"/>
                        </a:rPr>
                        <a:t>our ministries </a:t>
                      </a:r>
                      <a:r>
                        <a:rPr lang="en-US" sz="1000" b="0" i="0" u="none" strike="noStrike" kern="1200" dirty="0">
                          <a:solidFill>
                            <a:schemeClr val="tx1"/>
                          </a:solidFill>
                          <a:effectLst/>
                          <a:latin typeface="+mn-lt"/>
                          <a:ea typeface="+mn-ea"/>
                          <a:cs typeface="+mn-cs"/>
                        </a:rPr>
                        <a:t>through:</a:t>
                      </a:r>
                    </a:p>
                    <a:p>
                      <a:pPr marL="228600" lvl="0" indent="-228600">
                        <a:buFont typeface="+mj-lt"/>
                        <a:buAutoNum type="arabicPeriod"/>
                      </a:pPr>
                      <a:r>
                        <a:rPr lang="en-US" sz="1000" b="0" i="0" u="none" strike="noStrike" kern="1200" dirty="0">
                          <a:solidFill>
                            <a:schemeClr val="tx1"/>
                          </a:solidFill>
                          <a:effectLst/>
                          <a:latin typeface="+mn-lt"/>
                          <a:ea typeface="+mn-ea"/>
                          <a:cs typeface="+mn-cs"/>
                        </a:rPr>
                        <a:t>COVID-Free Zones to separate patients confirmed to have COVID-19 from others in our facilities;</a:t>
                      </a:r>
                    </a:p>
                    <a:p>
                      <a:pPr marL="228600" lvl="0" indent="-228600">
                        <a:buFont typeface="+mj-lt"/>
                        <a:buAutoNum type="arabicPeriod"/>
                      </a:pPr>
                      <a:r>
                        <a:rPr lang="en-US" sz="1000" b="0" i="0" u="none" strike="noStrike" kern="1200" dirty="0">
                          <a:solidFill>
                            <a:schemeClr val="tx1"/>
                          </a:solidFill>
                          <a:effectLst/>
                          <a:latin typeface="+mn-lt"/>
                          <a:ea typeface="+mn-ea"/>
                          <a:cs typeface="+mn-cs"/>
                        </a:rPr>
                        <a:t>Screening and serologic testing; </a:t>
                      </a:r>
                    </a:p>
                    <a:p>
                      <a:pPr marL="228600" lvl="0" indent="-228600">
                        <a:buFont typeface="+mj-lt"/>
                        <a:buAutoNum type="arabicPeriod"/>
                      </a:pPr>
                      <a:r>
                        <a:rPr lang="en-US" sz="1000" b="0" i="0" u="none" strike="noStrike" kern="1200" dirty="0">
                          <a:solidFill>
                            <a:schemeClr val="tx1"/>
                          </a:solidFill>
                          <a:effectLst/>
                          <a:latin typeface="+mn-lt"/>
                          <a:ea typeface="+mn-ea"/>
                          <a:cs typeface="+mn-cs"/>
                        </a:rPr>
                        <a:t>Masks for clinicians, non-clinical colleagues and visitors;</a:t>
                      </a:r>
                    </a:p>
                    <a:p>
                      <a:pPr marL="228600" lvl="0" indent="-228600">
                        <a:buFont typeface="+mj-lt"/>
                        <a:buAutoNum type="arabicPeriod"/>
                      </a:pPr>
                      <a:r>
                        <a:rPr lang="en-US" sz="1000" b="0" i="0" u="none" strike="noStrike" kern="1200" dirty="0">
                          <a:solidFill>
                            <a:schemeClr val="tx1"/>
                          </a:solidFill>
                          <a:effectLst/>
                          <a:latin typeface="+mn-lt"/>
                          <a:ea typeface="+mn-ea"/>
                          <a:cs typeface="+mn-cs"/>
                        </a:rPr>
                        <a:t>We are following CDC standards for COVID-19 safety with 3 levels of cleaning; and</a:t>
                      </a:r>
                    </a:p>
                    <a:p>
                      <a:pPr marL="228600" lvl="0" indent="-228600">
                        <a:buFont typeface="+mj-lt"/>
                        <a:buAutoNum type="arabicPeriod"/>
                      </a:pPr>
                      <a:r>
                        <a:rPr lang="en-US" sz="1000" b="0" i="0" u="none" strike="noStrike" kern="1200" dirty="0">
                          <a:solidFill>
                            <a:schemeClr val="tx1"/>
                          </a:solidFill>
                          <a:effectLst/>
                          <a:latin typeface="+mn-lt"/>
                          <a:ea typeface="+mn-ea"/>
                          <a:cs typeface="+mn-cs"/>
                        </a:rPr>
                        <a:t>Virtual Care is also available from the comfort of home. </a:t>
                      </a:r>
                    </a:p>
                    <a:p>
                      <a:endParaRPr lang="en-US" sz="1000" b="0" i="0" u="none" strike="noStrike"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Take Care of Yourself - Eat Healthy </a:t>
                      </a:r>
                      <a:br>
                        <a:rPr lang="en-US" sz="1000" b="0" i="0" kern="1200" dirty="0">
                          <a:solidFill>
                            <a:schemeClr val="tx1"/>
                          </a:solidFill>
                          <a:effectLst/>
                          <a:latin typeface="+mn-lt"/>
                          <a:ea typeface="+mn-ea"/>
                          <a:cs typeface="+mn-cs"/>
                        </a:rPr>
                      </a:br>
                      <a:r>
                        <a:rPr lang="en-US" sz="1000" b="0" i="0" kern="1200" dirty="0">
                          <a:solidFill>
                            <a:schemeClr val="tx1"/>
                          </a:solidFill>
                          <a:effectLst/>
                          <a:latin typeface="+mn-lt"/>
                          <a:ea typeface="+mn-ea"/>
                          <a:cs typeface="+mn-cs"/>
                        </a:rPr>
                        <a:t>Take some time to review how you've been eating lately. If you don't take care of your body, you won't feel your best and you won't be able to take the best care of your patients.</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6FF56A56-04F5-42A6-8DD6-50C8D47C2FF3}"/>
</file>

<file path=docProps/app.xml><?xml version="1.0" encoding="utf-8"?>
<Properties xmlns="http://schemas.openxmlformats.org/officeDocument/2006/extended-properties" xmlns:vt="http://schemas.openxmlformats.org/officeDocument/2006/docPropsVTypes">
  <Template>TrinityHealth_PPTtemplate.potx</Template>
  <TotalTime>1723</TotalTime>
  <Words>173</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167</cp:revision>
  <cp:lastPrinted>2015-03-20T16:41:08Z</cp:lastPrinted>
  <dcterms:created xsi:type="dcterms:W3CDTF">2015-06-01T18:54:58Z</dcterms:created>
  <dcterms:modified xsi:type="dcterms:W3CDTF">2020-06-05T12:58:01Z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