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July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691398"/>
              </p:ext>
            </p:extLst>
          </p:nvPr>
        </p:nvGraphicFramePr>
        <p:xfrm>
          <a:off x="110617" y="813856"/>
          <a:ext cx="8937521" cy="3791531"/>
        </p:xfrm>
        <a:graphic>
          <a:graphicData uri="http://schemas.openxmlformats.org/drawingml/2006/table">
            <a:tbl>
              <a:tblPr firstRow="1" firstCol="1" bandRow="1"/>
              <a:tblGrid>
                <a:gridCol w="43935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9187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Trinity Health is working closely with state health departments, Health and Human Services and suppliers to secure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remdesivir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our patients.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Remdesivir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one of the only treatments currently available for COVID-19. Hospitals and health systems are given allocations to purchase based on data provided to HHS. Trinity Health and its ministries are purchasing the full amounts allowed. Once purchased, the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remdesivir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can be redistributed to our health ministries with shortages and in critical need.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Trinity Health, we are going to advance our focus on our colleagues and those we serve as members of the Trinity Health family. This requires a safe, zero-harm environment for our colleagues and our patients. Some of the initiatives include: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continuing to create COVID-free zones for serving people who need routine care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engaging our colleagues in creating a service culture for those we serve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launching an initiative to address systemic racism through public advocacy, human resource practices, cultural proficiency training and supplier diversity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e6ab4244-9723-42db-8dd8-af501f8ebc00"/>
    <ds:schemaRef ds:uri="http://schemas.openxmlformats.org/package/2006/metadata/core-properties"/>
    <ds:schemaRef ds:uri="http://schemas.microsoft.com/office/infopath/2007/PartnerControls"/>
    <ds:schemaRef ds:uri="2f9963b4-3c35-4578-b1ba-a166f880c2d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593968F-FAAC-48BB-9B6D-A70D1AE17E85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3389</TotalTime>
  <Words>272</Words>
  <Application>Microsoft Office PowerPoint</Application>
  <PresentationFormat>On-screen Show (16:9)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307</cp:revision>
  <cp:lastPrinted>2015-03-20T16:41:08Z</cp:lastPrinted>
  <dcterms:created xsi:type="dcterms:W3CDTF">2015-06-01T18:54:58Z</dcterms:created>
  <dcterms:modified xsi:type="dcterms:W3CDTF">2020-07-24T16:58:50Z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