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4663"/>
  </p:normalViewPr>
  <p:slideViewPr>
    <p:cSldViewPr snapToGrid="0">
      <p:cViewPr varScale="1">
        <p:scale>
          <a:sx n="103" d="100"/>
          <a:sy n="103" d="100"/>
        </p:scale>
        <p:origin x="1214" y="77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9" y="473800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6147" y="229506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493634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June 12</a:t>
            </a:r>
            <a:r>
              <a:rPr lang="en-US" sz="900" b="1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702321"/>
              </p:ext>
            </p:extLst>
          </p:nvPr>
        </p:nvGraphicFramePr>
        <p:xfrm>
          <a:off x="159834" y="810515"/>
          <a:ext cx="8824332" cy="4259827"/>
        </p:xfrm>
        <a:graphic>
          <a:graphicData uri="http://schemas.openxmlformats.org/drawingml/2006/table">
            <a:tbl>
              <a:tblPr firstRow="1" firstCol="1" bandRow="1"/>
              <a:tblGrid>
                <a:gridCol w="4337932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137424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348976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</a:t>
                      </a:r>
                      <a:r>
                        <a:rPr lang="en-US" sz="1100" b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Leader Please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49662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Please help keep our communities safe by being an advocate of social distancing and wearing masks. This can help us avoid additional surges of COVID-19 cases, because decreasing COVID-19 leads to increasing confidence in returning for our services.</a:t>
                      </a:r>
                    </a:p>
                    <a:p>
                      <a:endParaRPr lang="en-US" sz="10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32558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47675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Extended Use or Re-Use of N95 Respirator</a:t>
                      </a:r>
                      <a:br>
                        <a:rPr lang="en-US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Trinity Health Supply Chain will continue to review the use of N95 respirators. Colleagues should ensure they can achieve a proper seal check when using or re-using a respirator. </a:t>
                      </a:r>
                      <a:r>
                        <a:rPr lang="en-US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you cannot achieve a seal: 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See a PPE Coach. The coach will assess whether the respirator is damaged or faulty. 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the respirator is not damaged or faulty but the colleague cannot achieve a seal, the coach will send the mask for reprocessing following local ministry guidelines. 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the respirator is damaged or faulty, the PPE Coach will discard the respirator and report the issue to Supply Chain for tracking. </a:t>
                      </a:r>
                    </a:p>
                    <a:p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9" ma:contentTypeDescription="Create a new document." ma:contentTypeScope="" ma:versionID="a0bb82db7e6600b2c7f39b9cb9b37bdc">
  <xsd:schema xmlns:xsd="http://www.w3.org/2001/XMLSchema" xmlns:xs="http://www.w3.org/2001/XMLSchema" xmlns:p="http://schemas.microsoft.com/office/2006/metadata/properties" xmlns:ns2="f560143e-da0a-427f-855e-dadb269e570d" targetNamespace="http://schemas.microsoft.com/office/2006/metadata/properties" ma:root="true" ma:fieldsID="ff041a11b070fcef1d68eb34a8fadb66" ns2:_="">
    <xsd:import namespace="f560143e-da0a-427f-855e-dadb269e5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89451C-B86D-43F5-AA06-34D722258368}">
  <ds:schemaRefs>
    <ds:schemaRef ds:uri="2f9963b4-3c35-4578-b1ba-a166f880c2d2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terms/"/>
    <ds:schemaRef ds:uri="http://purl.org/dc/dcmitype/"/>
    <ds:schemaRef ds:uri="e6ab4244-9723-42db-8dd8-af501f8ebc00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C3B9682-80D0-448D-84F1-BDD7C5A2C4BC}"/>
</file>

<file path=customXml/itemProps3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1925</TotalTime>
  <Words>147</Words>
  <Application>Microsoft Office PowerPoint</Application>
  <PresentationFormat>On-screen Show (16:9)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Stefanie Frenkel</cp:lastModifiedBy>
  <cp:revision>182</cp:revision>
  <cp:lastPrinted>2015-03-20T16:41:08Z</cp:lastPrinted>
  <dcterms:created xsi:type="dcterms:W3CDTF">2015-06-01T18:54:58Z</dcterms:created>
  <dcterms:modified xsi:type="dcterms:W3CDTF">2020-06-12T14:16:57Z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  <property fmtid="{D5CDD505-2E9C-101B-9397-08002B2CF9AE}" pid="3" name="_dlc_DocIdItemGuid">
    <vt:lpwstr>13334aa1-c854-4350-9b84-cf13f57fa411</vt:lpwstr>
  </property>
</Properties>
</file>