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3" d="100"/>
          <a:sy n="103" d="100"/>
        </p:scale>
        <p:origin x="1214" y="7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June 12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02321"/>
              </p:ext>
            </p:extLst>
          </p:nvPr>
        </p:nvGraphicFramePr>
        <p:xfrm>
          <a:off x="159834" y="810515"/>
          <a:ext cx="8824332" cy="4259827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help keep our communities safe by being an advocate of social distancing and wearing masks. This can help us avoid additional surges of COVID-19 cases, because decreasing COVID-19 leads to increasing confidence in returning for our services.</a:t>
                      </a:r>
                    </a:p>
                    <a:p>
                      <a:endParaRPr 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Use or Re-Use of N95 Respirator</a:t>
                      </a:r>
                      <a:br>
                        <a:rPr lang="en-US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Trinity Health Supply Chain will continue to review the use of N95 respirators. Colleagues should ensure they can achieve a proper seal check when using or re-using a respirator. </a:t>
                      </a:r>
                      <a:r>
                        <a:rPr lang="en-US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you cannot achieve a seal: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See a PPE Coach. The coach will assess whether the respirator is damaged or faulty.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the respirator is not damaged or faulty but the colleague cannot achieve a seal, the coach will send the mask for reprocessing following local ministry guidelines.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the respirator is damaged or faulty, the PPE Coach will discard the respirator and report the issue to Supply Chain for tracking. </a:t>
                      </a:r>
                    </a:p>
                    <a:p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2f9963b4-3c35-4578-b1ba-a166f880c2d2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e6ab4244-9723-42db-8dd8-af501f8ebc00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C3B9682-80D0-448D-84F1-BDD7C5A2C4BC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1925</TotalTime>
  <Words>147</Words>
  <Application>Microsoft Office PowerPoint</Application>
  <PresentationFormat>On-screen Show (16:9)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182</cp:revision>
  <cp:lastPrinted>2015-03-20T16:41:08Z</cp:lastPrinted>
  <dcterms:created xsi:type="dcterms:W3CDTF">2015-06-01T18:54:58Z</dcterms:created>
  <dcterms:modified xsi:type="dcterms:W3CDTF">2020-06-12T14:16:57Z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