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5/27/2020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5/27/2020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27</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127565105"/>
              </p:ext>
            </p:extLst>
          </p:nvPr>
        </p:nvGraphicFramePr>
        <p:xfrm>
          <a:off x="159834" y="810515"/>
          <a:ext cx="8824332" cy="3651933"/>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Trinity Health to Offer COVID-19 Serology (Antibody) Testing</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All Health Ministries will begin offering serology (antibody) testing to patients </a:t>
                      </a:r>
                      <a:r>
                        <a:rPr lang="en-US" sz="1000" kern="1200">
                          <a:solidFill>
                            <a:schemeClr val="tx1"/>
                          </a:solidFill>
                          <a:effectLst/>
                          <a:latin typeface="+mn-lt"/>
                          <a:ea typeface="+mn-ea"/>
                          <a:cs typeface="+mn-cs"/>
                        </a:rPr>
                        <a:t>and colleagues. </a:t>
                      </a:r>
                      <a:r>
                        <a:rPr lang="en-US" sz="1000" kern="1200" dirty="0">
                          <a:solidFill>
                            <a:schemeClr val="tx1"/>
                          </a:solidFill>
                          <a:effectLst/>
                          <a:latin typeface="+mn-lt"/>
                          <a:ea typeface="+mn-ea"/>
                          <a:cs typeface="+mn-cs"/>
                        </a:rPr>
                        <a:t>This test is being offered to colleagues who would like to have it done. Some Health Ministries already have testing in place and the program is now being expanded. Your ministry will communicate local testing processes when those details are available.</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“I promote a healing environment through my words and actions.”</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The core value of Stewardship calls us to exercise great care not only for financial matters, but also with our resources of time, personnel and resources. Our greatest asset is our colleagues and we seek to call out the great work that is being accomplished in difficult circumstances. Please consider sharing a mission moment with your local marketing and communications team in support of our outstanding and courageous colleagues.</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schemas.microsoft.com/office/2006/documentManagement/type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 ds:uri="2f9963b4-3c35-4578-b1ba-a166f880c2d2"/>
    <ds:schemaRef ds:uri="http://schemas.microsoft.com/office/infopath/2007/PartnerControls"/>
    <ds:schemaRef ds:uri="e6ab4244-9723-42db-8dd8-af501f8ebc00"/>
    <ds:schemaRef ds:uri="http://purl.org/dc/elements/1.1/"/>
  </ds:schemaRefs>
</ds:datastoreItem>
</file>

<file path=customXml/itemProps2.xml><?xml version="1.0" encoding="utf-8"?>
<ds:datastoreItem xmlns:ds="http://schemas.openxmlformats.org/officeDocument/2006/customXml" ds:itemID="{11AF48A4-0FEF-433E-BB6A-F9CC48548239}"/>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1534</TotalTime>
  <Words>170</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142</cp:revision>
  <cp:lastPrinted>2015-03-20T16:41:08Z</cp:lastPrinted>
  <dcterms:created xsi:type="dcterms:W3CDTF">2015-06-01T18:54:58Z</dcterms:created>
  <dcterms:modified xsi:type="dcterms:W3CDTF">2020-05-27T16:41:33Z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