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6/3/2020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3,</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948177208"/>
              </p:ext>
            </p:extLst>
          </p:nvPr>
        </p:nvGraphicFramePr>
        <p:xfrm>
          <a:off x="159834" y="810515"/>
          <a:ext cx="8824332" cy="41355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i="0" u="none" strike="noStrike" kern="1200" dirty="0">
                          <a:solidFill>
                            <a:schemeClr val="tx1"/>
                          </a:solidFill>
                          <a:effectLst/>
                          <a:latin typeface="+mn-lt"/>
                          <a:ea typeface="+mn-ea"/>
                          <a:cs typeface="+mn-cs"/>
                        </a:rPr>
                        <a:t>Incident Command Centers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chemeClr val="tx1"/>
                          </a:solidFill>
                          <a:effectLst/>
                          <a:latin typeface="+mn-lt"/>
                          <a:ea typeface="+mn-ea"/>
                          <a:cs typeface="+mn-cs"/>
                        </a:rPr>
                        <a:t>Colleagues across Trinity Health are now used to the daily messages issued from their local "Incident Command" (IC) centers. They will remain a fixture at each ministry for as long as Trinity Health needs to provide rapid responses </a:t>
                      </a:r>
                      <a:r>
                        <a:rPr lang="en-US" sz="1000" b="0" i="0" u="none" strike="noStrike" kern="1200">
                          <a:solidFill>
                            <a:schemeClr val="tx1"/>
                          </a:solidFill>
                          <a:effectLst/>
                          <a:latin typeface="+mn-lt"/>
                          <a:ea typeface="+mn-ea"/>
                          <a:cs typeface="+mn-cs"/>
                        </a:rPr>
                        <a:t>to the COVID-19 </a:t>
                      </a:r>
                      <a:r>
                        <a:rPr lang="en-US" sz="1000" b="0" i="0" u="none" strike="noStrike" kern="1200" dirty="0">
                          <a:solidFill>
                            <a:schemeClr val="tx1"/>
                          </a:solidFill>
                          <a:effectLst/>
                          <a:latin typeface="+mn-lt"/>
                          <a:ea typeface="+mn-ea"/>
                          <a:cs typeface="+mn-cs"/>
                        </a:rPr>
                        <a:t>crisis. Trinity Health's COVID-19 ICs are structured after the FEMA model with four "pillars" to organize a multitude of function-specific responses and ensure cross-functional work is identified, communicated and coordinated. The pillars include clinical operations, logistics, planning and finance. The IC work also includes significant communications, both internally and externally, which support critical medical, process, logistics, public awareness needs and other vital information during the pandemic.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Connect with Colleagues on Yammer in Moments of Prayer</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As we face the COVID-19 pandemic together and in the spirit of solidarity, Trinity Health invites all colleagues to join in a System-wide moment of prayer on Yammer. Every Monday, Wednesday and Friday at 1 p.m. ET, colleagues unite to pray for: those suffering with COVID-19, their families, our colleagues working with those affected by the virus, and their families. To join in prayer on Yammer, go to the prayer site and click "join."</a:t>
                      </a:r>
                    </a:p>
                    <a:p>
                      <a:r>
                        <a:rPr lang="en-US" sz="1000" kern="1200" dirty="0">
                          <a:solidFill>
                            <a:schemeClr val="tx1"/>
                          </a:solidFill>
                          <a:effectLst/>
                          <a:latin typeface="+mn-lt"/>
                          <a:ea typeface="+mn-ea"/>
                          <a:cs typeface="+mn-cs"/>
                        </a:rPr>
                        <a:t>.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purl.org/dc/terms/"/>
    <ds:schemaRef ds:uri="http://purl.org/dc/elements/1.1/"/>
    <ds:schemaRef ds:uri="http://schemas.microsoft.com/office/2006/documentManagement/types"/>
    <ds:schemaRef ds:uri="2f9963b4-3c35-4578-b1ba-a166f880c2d2"/>
    <ds:schemaRef ds:uri="e6ab4244-9723-42db-8dd8-af501f8ebc00"/>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AE2132B-2552-4D24-940A-B122BE93F284}"/>
</file>

<file path=docProps/app.xml><?xml version="1.0" encoding="utf-8"?>
<Properties xmlns="http://schemas.openxmlformats.org/officeDocument/2006/extended-properties" xmlns:vt="http://schemas.openxmlformats.org/officeDocument/2006/docPropsVTypes">
  <Template>TrinityHealth_PPTtemplate.potx</Template>
  <TotalTime>1629</TotalTime>
  <Words>261</Words>
  <Application>Microsoft Office PowerPoint</Application>
  <PresentationFormat>On-screen Show (16:9)</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159</cp:revision>
  <cp:lastPrinted>2015-03-20T16:41:08Z</cp:lastPrinted>
  <dcterms:created xsi:type="dcterms:W3CDTF">2015-06-01T18:54:58Z</dcterms:created>
  <dcterms:modified xsi:type="dcterms:W3CDTF">2020-06-03T13:42:56Z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