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0" d="100"/>
          <a:sy n="100" d="100"/>
        </p:scale>
        <p:origin x="644" y="56"/>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orms.office.com/Pages/ResponsePage.aspx?id=GeaRDSxKgEy5WY_fUY5S6GG2qo8YD3VAs4dUrFtHIRFUNEZGTFpUQzFCMFBVNzRYOVkzSDBUWEFaWS4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10,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175223276"/>
              </p:ext>
            </p:extLst>
          </p:nvPr>
        </p:nvGraphicFramePr>
        <p:xfrm>
          <a:off x="273319" y="877825"/>
          <a:ext cx="8612230" cy="3968036"/>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i="0" u="none" strike="noStrike" kern="1200" dirty="0">
                          <a:solidFill>
                            <a:schemeClr val="tx1"/>
                          </a:solidFill>
                          <a:effectLst/>
                          <a:latin typeface="+mn-lt"/>
                          <a:ea typeface="+mn-ea"/>
                          <a:cs typeface="+mn-cs"/>
                        </a:rPr>
                        <a:t>COVID-19 Update:</a:t>
                      </a:r>
                      <a:br>
                        <a:rPr lang="en-US" sz="1000" dirty="0"/>
                      </a:br>
                      <a:endParaRPr lang="en-US" sz="1000" b="0" i="0" u="none" strike="noStrike" kern="1200" dirty="0">
                        <a:solidFill>
                          <a:schemeClr val="tx1"/>
                        </a:solidFill>
                        <a:effectLst/>
                        <a:latin typeface="+mn-lt"/>
                        <a:ea typeface="+mn-ea"/>
                        <a:cs typeface="+mn-cs"/>
                      </a:endParaRPr>
                    </a:p>
                    <a:p>
                      <a:r>
                        <a:rPr lang="en-US" sz="1000" b="1" i="0" u="none" strike="noStrike" kern="1200" dirty="0">
                          <a:solidFill>
                            <a:schemeClr val="tx1"/>
                          </a:solidFill>
                          <a:effectLst/>
                          <a:latin typeface="+mn-lt"/>
                          <a:ea typeface="+mn-ea"/>
                          <a:cs typeface="+mn-cs"/>
                        </a:rPr>
                        <a:t>World Health Organization handwashing steps video available</a:t>
                      </a:r>
                      <a:r>
                        <a:rPr lang="en-US" sz="1000" b="0" i="0" u="none" strike="noStrike" kern="1200" dirty="0">
                          <a:solidFill>
                            <a:schemeClr val="tx1"/>
                          </a:solidFill>
                          <a:effectLst/>
                          <a:latin typeface="+mn-lt"/>
                          <a:ea typeface="+mn-ea"/>
                          <a:cs typeface="+mn-cs"/>
                        </a:rPr>
                        <a:t>. Go to COVID-19 resource page for details.</a:t>
                      </a:r>
                      <a:br>
                        <a:rPr lang="en-US" sz="1000" b="0" i="0" u="none" strike="noStrike" kern="1200" dirty="0">
                          <a:solidFill>
                            <a:schemeClr val="tx1"/>
                          </a:solidFill>
                          <a:effectLst/>
                          <a:latin typeface="+mn-lt"/>
                          <a:ea typeface="+mn-ea"/>
                          <a:cs typeface="+mn-cs"/>
                        </a:rPr>
                      </a:br>
                      <a:br>
                        <a:rPr lang="en-US" sz="1000" b="0" i="0" u="none" strike="noStrike" kern="1200" dirty="0">
                          <a:solidFill>
                            <a:schemeClr val="tx1"/>
                          </a:solidFill>
                          <a:effectLst/>
                          <a:latin typeface="+mn-lt"/>
                          <a:ea typeface="+mn-ea"/>
                          <a:cs typeface="+mn-cs"/>
                        </a:rPr>
                      </a:br>
                      <a:r>
                        <a:rPr lang="en-US" sz="1000" b="1" kern="1200" dirty="0">
                          <a:solidFill>
                            <a:schemeClr val="tx1"/>
                          </a:solidFill>
                          <a:effectLst/>
                          <a:latin typeface="+mn-lt"/>
                          <a:ea typeface="+mn-ea"/>
                          <a:cs typeface="+mn-cs"/>
                        </a:rPr>
                        <a:t>Fundamental critical care support online learning.</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To support providers asked to care for patients in the Critical Care environment during the COVID-19 pandemic, Trinity Health is offering the Fundamental Critical Care Support online learning course. </a:t>
                      </a:r>
                      <a:r>
                        <a:rPr lang="en-US" sz="1000" kern="1200" dirty="0">
                          <a:solidFill>
                            <a:schemeClr val="tx1"/>
                          </a:solidFill>
                          <a:effectLst/>
                          <a:latin typeface="+mn-lt"/>
                          <a:ea typeface="+mn-ea"/>
                          <a:cs typeface="+mn-cs"/>
                          <a:hlinkClick r:id="rId2"/>
                        </a:rPr>
                        <a:t>Register</a:t>
                      </a:r>
                      <a:r>
                        <a:rPr lang="en-US" sz="1000" kern="1200" dirty="0">
                          <a:solidFill>
                            <a:schemeClr val="tx1"/>
                          </a:solidFill>
                          <a:effectLst/>
                          <a:latin typeface="+mn-lt"/>
                          <a:ea typeface="+mn-ea"/>
                          <a:cs typeface="+mn-cs"/>
                        </a:rPr>
                        <a:t>.</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kern="1200" dirty="0">
                          <a:solidFill>
                            <a:schemeClr val="tx1"/>
                          </a:solidFill>
                          <a:effectLst/>
                          <a:latin typeface="+mn-lt"/>
                          <a:ea typeface="+mn-ea"/>
                          <a:cs typeface="+mn-cs"/>
                        </a:rPr>
                        <a:t>“I speak up whenever I have a safety concern and express gratitude to others who raise a safety concern.”</a:t>
                      </a:r>
                      <a:r>
                        <a:rPr lang="en-US" sz="1000" kern="1200" dirty="0">
                          <a:solidFill>
                            <a:schemeClr val="tx1"/>
                          </a:solidFill>
                          <a:effectLst/>
                          <a:latin typeface="+mn-lt"/>
                          <a:ea typeface="+mn-ea"/>
                          <a:cs typeface="+mn-cs"/>
                        </a:rPr>
                        <a:t> </a:t>
                      </a:r>
                    </a:p>
                    <a:p>
                      <a:pPr lvl="0"/>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If you have concerns, please speak up, let us know, and we will respond to the best of our ability. But just like with patient safety overall, we cannot help improve what we do not know.  </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If you have a grave concern, or are scared, or feel unsafe, please speak up. It is a sign of strength, not of weakness. You and your team will greatly benefit from this, and we can better respond to your needs. </a:t>
                      </a:r>
                    </a:p>
                    <a:p>
                      <a:pPr lvl="0"/>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openxmlformats.org/package/2006/metadata/core-properties"/>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schemas.microsoft.com/office/2006/metadata/properties"/>
    <ds:schemaRef ds:uri="e6ab4244-9723-42db-8dd8-af501f8ebc00"/>
    <ds:schemaRef ds:uri="2f9963b4-3c35-4578-b1ba-a166f880c2d2"/>
    <ds:schemaRef ds:uri="http://www.w3.org/XML/1998/namespace"/>
  </ds:schemaRefs>
</ds:datastoreItem>
</file>

<file path=customXml/itemProps3.xml><?xml version="1.0" encoding="utf-8"?>
<ds:datastoreItem xmlns:ds="http://schemas.openxmlformats.org/officeDocument/2006/customXml" ds:itemID="{4DA19CFE-3259-4008-9D44-93A3FEE0F024}"/>
</file>

<file path=docProps/app.xml><?xml version="1.0" encoding="utf-8"?>
<Properties xmlns="http://schemas.openxmlformats.org/officeDocument/2006/extended-properties" xmlns:vt="http://schemas.openxmlformats.org/officeDocument/2006/docPropsVTypes">
  <Template>TrinityHealth_PPTtemplate.potx</Template>
  <TotalTime>576</TotalTime>
  <Words>126</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Maria L. Seyrig</cp:lastModifiedBy>
  <cp:revision>20</cp:revision>
  <cp:lastPrinted>2015-03-20T16:41:08Z</cp:lastPrinted>
  <dcterms:created xsi:type="dcterms:W3CDTF">2015-06-01T18:54:58Z</dcterms:created>
  <dcterms:modified xsi:type="dcterms:W3CDTF">2020-04-10T15:22:42Z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