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3" d="100"/>
          <a:sy n="103" d="100"/>
        </p:scale>
        <p:origin x="1214"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54198729"/>
              </p:ext>
            </p:extLst>
          </p:nvPr>
        </p:nvGraphicFramePr>
        <p:xfrm>
          <a:off x="159833" y="803141"/>
          <a:ext cx="8873553" cy="355613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kern="1200" dirty="0">
                          <a:solidFill>
                            <a:schemeClr val="tx1"/>
                          </a:solidFill>
                          <a:effectLst/>
                          <a:latin typeface="+mn-lt"/>
                          <a:ea typeface="+mn-ea"/>
                          <a:cs typeface="+mn-cs"/>
                        </a:rPr>
                        <a:t>Trinity Health colleagues have 24/7 access to benefits and other Human Resources (HR)-related info through the HR4U online portal at https://hr4u.trinity-health.org. Colleagues can submit a request for assistance and track the status of their inquiry or chat in real time with an HR representative, Monday through Friday, 7 a.m. – 8 p.m. ET. There is also a search bar for information and answers to commonly asked questions about HR topics such as benefits, pay, career development, retirement and more.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Physically Distancing Will Protect Your Family</a:t>
                      </a:r>
                    </a:p>
                    <a:p>
                      <a:r>
                        <a:rPr lang="en-US" sz="1000" b="0" kern="1200" dirty="0">
                          <a:solidFill>
                            <a:schemeClr val="tx1"/>
                          </a:solidFill>
                          <a:effectLst/>
                          <a:latin typeface="+mn-lt"/>
                          <a:ea typeface="+mn-ea"/>
                          <a:cs typeface="+mn-cs"/>
                        </a:rPr>
                        <a:t>Keep your family safe from COVID-19 by continuing to limit contact with others. In addition </a:t>
                      </a:r>
                      <a:r>
                        <a:rPr lang="en-US" sz="1000" b="0" kern="1200">
                          <a:solidFill>
                            <a:schemeClr val="tx1"/>
                          </a:solidFill>
                          <a:effectLst/>
                          <a:latin typeface="+mn-lt"/>
                          <a:ea typeface="+mn-ea"/>
                          <a:cs typeface="+mn-cs"/>
                        </a:rPr>
                        <a:t>to wearing a mask, </a:t>
                      </a:r>
                      <a:r>
                        <a:rPr lang="en-US" sz="1000" b="0" kern="1200" dirty="0">
                          <a:solidFill>
                            <a:schemeClr val="tx1"/>
                          </a:solidFill>
                          <a:effectLst/>
                          <a:latin typeface="+mn-lt"/>
                          <a:ea typeface="+mn-ea"/>
                          <a:cs typeface="+mn-cs"/>
                        </a:rPr>
                        <a:t>maintain at least six feet of space between you and anyone not living in your household. Physical distancing is one of our most effective tools in slowing the spread of COVID-19. Please continue to do your part and keep your distance.</a:t>
                      </a:r>
                      <a:endParaRPr lang="en-US" sz="1000" b="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3097</TotalTime>
  <Words>294</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312</cp:revision>
  <cp:lastPrinted>2015-03-20T16:41:08Z</cp:lastPrinted>
  <dcterms:created xsi:type="dcterms:W3CDTF">2015-06-01T18:54:58Z</dcterms:created>
  <dcterms:modified xsi:type="dcterms:W3CDTF">2020-09-29T14:17:42Z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