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38" d="100"/>
          <a:sy n="38" d="100"/>
        </p:scale>
        <p:origin x="26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3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9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8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4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8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2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7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2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AFB53-B43C-004D-9137-39204BDB8BC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77A1-E89C-634F-8EE9-A05097F80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A6E12E-B7DB-4A69-86C0-5EAF8C731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399" cy="155447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8E7347-2C9D-2C4B-A527-4F32E59D74E2}"/>
              </a:ext>
            </a:extLst>
          </p:cNvPr>
          <p:cNvSpPr txBox="1"/>
          <p:nvPr/>
        </p:nvSpPr>
        <p:spPr>
          <a:xfrm>
            <a:off x="8042458" y="14593829"/>
            <a:ext cx="1398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RHM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7600C3-C328-604C-A245-83B6F948B61F}"/>
              </a:ext>
            </a:extLst>
          </p:cNvPr>
          <p:cNvSpPr/>
          <p:nvPr/>
        </p:nvSpPr>
        <p:spPr>
          <a:xfrm>
            <a:off x="1246909" y="11846681"/>
            <a:ext cx="7626928" cy="224676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any of these symptoms,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RETURN TO YOUR CAR and </a:t>
            </a:r>
            <a:r>
              <a:rPr lang="en-US" sz="2800" b="1" dirty="0">
                <a:solidFill>
                  <a:srgbClr val="FFF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&lt;LOCAL INSTRUCTIONS HERE &gt;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call your physician’s practice for additional medical assistance. 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37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cottonem@trinity-health.org</dc:creator>
  <cp:lastModifiedBy>Paul Girard</cp:lastModifiedBy>
  <cp:revision>18</cp:revision>
  <dcterms:created xsi:type="dcterms:W3CDTF">2020-03-03T18:22:05Z</dcterms:created>
  <dcterms:modified xsi:type="dcterms:W3CDTF">2020-03-24T13:43:12Z</dcterms:modified>
</cp:coreProperties>
</file>