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0058400" cy="15544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38" d="100"/>
          <a:sy n="38" d="100"/>
        </p:scale>
        <p:origin x="264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544023"/>
            <a:ext cx="8549640" cy="5411893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8164619"/>
            <a:ext cx="7543800" cy="3753061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FB53-B43C-004D-9137-39204BDB8BC1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377A1-E89C-634F-8EE9-A05097F80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449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FB53-B43C-004D-9137-39204BDB8BC1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377A1-E89C-634F-8EE9-A05097F80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638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827617"/>
            <a:ext cx="2168843" cy="131734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827617"/>
            <a:ext cx="6380798" cy="131734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FB53-B43C-004D-9137-39204BDB8BC1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377A1-E89C-634F-8EE9-A05097F80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699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FB53-B43C-004D-9137-39204BDB8BC1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377A1-E89C-634F-8EE9-A05097F80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886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3875409"/>
            <a:ext cx="8675370" cy="6466204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10402786"/>
            <a:ext cx="8675370" cy="3400424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FB53-B43C-004D-9137-39204BDB8BC1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377A1-E89C-634F-8EE9-A05097F80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548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4138083"/>
            <a:ext cx="4274820" cy="98630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4138083"/>
            <a:ext cx="4274820" cy="98630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FB53-B43C-004D-9137-39204BDB8BC1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377A1-E89C-634F-8EE9-A05097F80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482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827620"/>
            <a:ext cx="8675370" cy="300460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3810636"/>
            <a:ext cx="4255174" cy="186753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5678170"/>
            <a:ext cx="4255174" cy="8351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3810636"/>
            <a:ext cx="4276130" cy="186753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5678170"/>
            <a:ext cx="4276130" cy="8351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FB53-B43C-004D-9137-39204BDB8BC1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377A1-E89C-634F-8EE9-A05097F80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820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FB53-B43C-004D-9137-39204BDB8BC1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377A1-E89C-634F-8EE9-A05097F80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76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FB53-B43C-004D-9137-39204BDB8BC1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377A1-E89C-634F-8EE9-A05097F80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541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1036320"/>
            <a:ext cx="3244096" cy="362712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2238167"/>
            <a:ext cx="5092065" cy="11046883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4663440"/>
            <a:ext cx="3244096" cy="863959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FB53-B43C-004D-9137-39204BDB8BC1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377A1-E89C-634F-8EE9-A05097F80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585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1036320"/>
            <a:ext cx="3244096" cy="362712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2238167"/>
            <a:ext cx="5092065" cy="11046883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4663440"/>
            <a:ext cx="3244096" cy="863959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FB53-B43C-004D-9137-39204BDB8BC1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377A1-E89C-634F-8EE9-A05097F80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028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827620"/>
            <a:ext cx="8675370" cy="3004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4138083"/>
            <a:ext cx="8675370" cy="9863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14407730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AFB53-B43C-004D-9137-39204BDB8BC1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14407730"/>
            <a:ext cx="339471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14407730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377A1-E89C-634F-8EE9-A05097F80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96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8A6E12E-B7DB-4A69-86C0-5EAF8C731F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58399" cy="1554479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B8E7347-2C9D-2C4B-A527-4F32E59D74E2}"/>
              </a:ext>
            </a:extLst>
          </p:cNvPr>
          <p:cNvSpPr txBox="1"/>
          <p:nvPr/>
        </p:nvSpPr>
        <p:spPr>
          <a:xfrm>
            <a:off x="8042458" y="14593829"/>
            <a:ext cx="13987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RHM Logo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47600C3-C328-604C-A245-83B6F948B61F}"/>
              </a:ext>
            </a:extLst>
          </p:cNvPr>
          <p:cNvSpPr/>
          <p:nvPr/>
        </p:nvSpPr>
        <p:spPr>
          <a:xfrm>
            <a:off x="1246909" y="11846681"/>
            <a:ext cx="7626928" cy="2246769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have any of these symptoms,</a:t>
            </a:r>
          </a:p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RETURN TO YOUR CAR and </a:t>
            </a:r>
            <a:r>
              <a:rPr lang="en-US" sz="2800" b="1" dirty="0">
                <a:solidFill>
                  <a:srgbClr val="FFF2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&lt;LOCAL INSTRUCTIONS HERE &gt; 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call your physician’s practice for additional medical assistance. 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437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</TotalTime>
  <Words>31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cottonem@trinity-health.org</dc:creator>
  <cp:lastModifiedBy>Paul Girard</cp:lastModifiedBy>
  <cp:revision>18</cp:revision>
  <dcterms:created xsi:type="dcterms:W3CDTF">2020-03-03T18:22:05Z</dcterms:created>
  <dcterms:modified xsi:type="dcterms:W3CDTF">2020-03-24T13:43:12Z</dcterms:modified>
</cp:coreProperties>
</file>